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64" r:id="rId5"/>
    <p:sldId id="352" r:id="rId6"/>
    <p:sldId id="323" r:id="rId7"/>
    <p:sldId id="344" r:id="rId8"/>
    <p:sldId id="334" r:id="rId9"/>
    <p:sldId id="345" r:id="rId10"/>
    <p:sldId id="324" r:id="rId11"/>
    <p:sldId id="325" r:id="rId12"/>
    <p:sldId id="326" r:id="rId13"/>
    <p:sldId id="327" r:id="rId14"/>
    <p:sldId id="328" r:id="rId15"/>
    <p:sldId id="329" r:id="rId16"/>
    <p:sldId id="333" r:id="rId17"/>
    <p:sldId id="346" r:id="rId18"/>
    <p:sldId id="332" r:id="rId19"/>
    <p:sldId id="331" r:id="rId20"/>
    <p:sldId id="336" r:id="rId21"/>
    <p:sldId id="337" r:id="rId22"/>
    <p:sldId id="330" r:id="rId23"/>
    <p:sldId id="339" r:id="rId24"/>
    <p:sldId id="338" r:id="rId25"/>
    <p:sldId id="340" r:id="rId26"/>
    <p:sldId id="342" r:id="rId27"/>
    <p:sldId id="343" r:id="rId28"/>
    <p:sldId id="347" r:id="rId29"/>
    <p:sldId id="348" r:id="rId30"/>
    <p:sldId id="349" r:id="rId31"/>
    <p:sldId id="350" r:id="rId32"/>
    <p:sldId id="351" r:id="rId33"/>
  </p:sldIdLst>
  <p:sldSz cx="12188825" cy="6858000"/>
  <p:notesSz cx="7104063" cy="10234613"/>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B5B95-C5F7-4B73-97A3-F32DE0D66E5A}" v="376" dt="2023-12-18T11:59:14.926"/>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howGuides="1">
      <p:cViewPr varScale="1">
        <p:scale>
          <a:sx n="83" d="100"/>
          <a:sy n="83" d="100"/>
        </p:scale>
        <p:origin x="48" y="219"/>
      </p:cViewPr>
      <p:guideLst>
        <p:guide pos="3839"/>
        <p:guide orient="horz" pos="2160"/>
      </p:guideLst>
    </p:cSldViewPr>
  </p:slideViewPr>
  <p:notesTextViewPr>
    <p:cViewPr>
      <p:scale>
        <a:sx n="1" d="1"/>
        <a:sy n="1" d="1"/>
      </p:scale>
      <p:origin x="0" y="0"/>
    </p:cViewPr>
  </p:notesTextViewPr>
  <p:notesViewPr>
    <p:cSldViewPr>
      <p:cViewPr varScale="1">
        <p:scale>
          <a:sx n="89" d="100"/>
          <a:sy n="89" d="100"/>
        </p:scale>
        <p:origin x="3750" y="72"/>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we Zemann" userId="52d49568c321cb38" providerId="LiveId" clId="{0CAB97C3-56C8-4A88-B0AB-03926EB99184}"/>
    <pc:docChg chg="undo custSel addSld delSld modSld">
      <pc:chgData name="Uwe Zemann" userId="52d49568c321cb38" providerId="LiveId" clId="{0CAB97C3-56C8-4A88-B0AB-03926EB99184}" dt="2021-02-09T06:35:44.281" v="585" actId="20577"/>
      <pc:docMkLst>
        <pc:docMk/>
      </pc:docMkLst>
      <pc:sldChg chg="modSp mod">
        <pc:chgData name="Uwe Zemann" userId="52d49568c321cb38" providerId="LiveId" clId="{0CAB97C3-56C8-4A88-B0AB-03926EB99184}" dt="2021-02-09T06:35:44.281" v="585" actId="20577"/>
        <pc:sldMkLst>
          <pc:docMk/>
          <pc:sldMk cId="3650340329" sldId="264"/>
        </pc:sldMkLst>
        <pc:spChg chg="mod">
          <ac:chgData name="Uwe Zemann" userId="52d49568c321cb38" providerId="LiveId" clId="{0CAB97C3-56C8-4A88-B0AB-03926EB99184}" dt="2021-02-09T06:35:26.931" v="538" actId="20577"/>
          <ac:spMkLst>
            <pc:docMk/>
            <pc:sldMk cId="3650340329" sldId="264"/>
            <ac:spMk id="2" creationId="{00000000-0000-0000-0000-000000000000}"/>
          </ac:spMkLst>
        </pc:spChg>
        <pc:spChg chg="mod">
          <ac:chgData name="Uwe Zemann" userId="52d49568c321cb38" providerId="LiveId" clId="{0CAB97C3-56C8-4A88-B0AB-03926EB99184}" dt="2021-02-09T06:35:44.281" v="585" actId="20577"/>
          <ac:spMkLst>
            <pc:docMk/>
            <pc:sldMk cId="3650340329" sldId="264"/>
            <ac:spMk id="3" creationId="{00000000-0000-0000-0000-000000000000}"/>
          </ac:spMkLst>
        </pc:spChg>
      </pc:sldChg>
      <pc:sldChg chg="del">
        <pc:chgData name="Uwe Zemann" userId="52d49568c321cb38" providerId="LiveId" clId="{0CAB97C3-56C8-4A88-B0AB-03926EB99184}" dt="2021-02-08T13:28:56.521" v="0" actId="47"/>
        <pc:sldMkLst>
          <pc:docMk/>
          <pc:sldMk cId="1997697987" sldId="266"/>
        </pc:sldMkLst>
      </pc:sldChg>
      <pc:sldChg chg="del">
        <pc:chgData name="Uwe Zemann" userId="52d49568c321cb38" providerId="LiveId" clId="{0CAB97C3-56C8-4A88-B0AB-03926EB99184}" dt="2021-02-08T13:28:57.894" v="1" actId="47"/>
        <pc:sldMkLst>
          <pc:docMk/>
          <pc:sldMk cId="3296948863" sldId="268"/>
        </pc:sldMkLst>
      </pc:sldChg>
      <pc:sldChg chg="del">
        <pc:chgData name="Uwe Zemann" userId="52d49568c321cb38" providerId="LiveId" clId="{0CAB97C3-56C8-4A88-B0AB-03926EB99184}" dt="2021-02-08T13:28:58.573" v="2" actId="47"/>
        <pc:sldMkLst>
          <pc:docMk/>
          <pc:sldMk cId="1653943558" sldId="269"/>
        </pc:sldMkLst>
      </pc:sldChg>
      <pc:sldChg chg="del">
        <pc:chgData name="Uwe Zemann" userId="52d49568c321cb38" providerId="LiveId" clId="{0CAB97C3-56C8-4A88-B0AB-03926EB99184}" dt="2021-02-08T13:28:59.214" v="3" actId="47"/>
        <pc:sldMkLst>
          <pc:docMk/>
          <pc:sldMk cId="3030984589" sldId="270"/>
        </pc:sldMkLst>
      </pc:sldChg>
      <pc:sldChg chg="del">
        <pc:chgData name="Uwe Zemann" userId="52d49568c321cb38" providerId="LiveId" clId="{0CAB97C3-56C8-4A88-B0AB-03926EB99184}" dt="2021-02-08T13:29:00.873" v="5" actId="47"/>
        <pc:sldMkLst>
          <pc:docMk/>
          <pc:sldMk cId="3761302454" sldId="274"/>
        </pc:sldMkLst>
      </pc:sldChg>
      <pc:sldChg chg="del">
        <pc:chgData name="Uwe Zemann" userId="52d49568c321cb38" providerId="LiveId" clId="{0CAB97C3-56C8-4A88-B0AB-03926EB99184}" dt="2021-02-08T13:29:21.030" v="6" actId="47"/>
        <pc:sldMkLst>
          <pc:docMk/>
          <pc:sldMk cId="711182959" sldId="276"/>
        </pc:sldMkLst>
      </pc:sldChg>
      <pc:sldChg chg="del">
        <pc:chgData name="Uwe Zemann" userId="52d49568c321cb38" providerId="LiveId" clId="{0CAB97C3-56C8-4A88-B0AB-03926EB99184}" dt="2021-02-08T13:29:22.119" v="7" actId="47"/>
        <pc:sldMkLst>
          <pc:docMk/>
          <pc:sldMk cId="2474917317" sldId="277"/>
        </pc:sldMkLst>
      </pc:sldChg>
      <pc:sldChg chg="del">
        <pc:chgData name="Uwe Zemann" userId="52d49568c321cb38" providerId="LiveId" clId="{0CAB97C3-56C8-4A88-B0AB-03926EB99184}" dt="2021-02-08T13:29:22.942" v="8" actId="47"/>
        <pc:sldMkLst>
          <pc:docMk/>
          <pc:sldMk cId="6860444" sldId="278"/>
        </pc:sldMkLst>
      </pc:sldChg>
      <pc:sldChg chg="del">
        <pc:chgData name="Uwe Zemann" userId="52d49568c321cb38" providerId="LiveId" clId="{0CAB97C3-56C8-4A88-B0AB-03926EB99184}" dt="2021-02-08T13:29:23.757" v="9" actId="47"/>
        <pc:sldMkLst>
          <pc:docMk/>
          <pc:sldMk cId="13403576" sldId="279"/>
        </pc:sldMkLst>
      </pc:sldChg>
      <pc:sldChg chg="del">
        <pc:chgData name="Uwe Zemann" userId="52d49568c321cb38" providerId="LiveId" clId="{0CAB97C3-56C8-4A88-B0AB-03926EB99184}" dt="2021-02-08T13:29:00.092" v="4" actId="47"/>
        <pc:sldMkLst>
          <pc:docMk/>
          <pc:sldMk cId="1750688946" sldId="280"/>
        </pc:sldMkLst>
      </pc:sldChg>
      <pc:sldChg chg="modSp mod">
        <pc:chgData name="Uwe Zemann" userId="52d49568c321cb38" providerId="LiveId" clId="{0CAB97C3-56C8-4A88-B0AB-03926EB99184}" dt="2021-02-08T14:22:09.729" v="497" actId="14100"/>
        <pc:sldMkLst>
          <pc:docMk/>
          <pc:sldMk cId="1673094762" sldId="346"/>
        </pc:sldMkLst>
        <pc:spChg chg="mod">
          <ac:chgData name="Uwe Zemann" userId="52d49568c321cb38" providerId="LiveId" clId="{0CAB97C3-56C8-4A88-B0AB-03926EB99184}" dt="2021-02-08T13:30:22.195" v="14" actId="27636"/>
          <ac:spMkLst>
            <pc:docMk/>
            <pc:sldMk cId="1673094762" sldId="346"/>
            <ac:spMk id="4" creationId="{00000000-0000-0000-0000-000000000000}"/>
          </ac:spMkLst>
        </pc:spChg>
        <pc:spChg chg="mod">
          <ac:chgData name="Uwe Zemann" userId="52d49568c321cb38" providerId="LiveId" clId="{0CAB97C3-56C8-4A88-B0AB-03926EB99184}" dt="2021-02-08T13:30:22.193" v="13" actId="27636"/>
          <ac:spMkLst>
            <pc:docMk/>
            <pc:sldMk cId="1673094762" sldId="346"/>
            <ac:spMk id="5" creationId="{00000000-0000-0000-0000-000000000000}"/>
          </ac:spMkLst>
        </pc:spChg>
        <pc:spChg chg="mod">
          <ac:chgData name="Uwe Zemann" userId="52d49568c321cb38" providerId="LiveId" clId="{0CAB97C3-56C8-4A88-B0AB-03926EB99184}" dt="2021-02-08T14:22:09.729" v="497" actId="14100"/>
          <ac:spMkLst>
            <pc:docMk/>
            <pc:sldMk cId="1673094762" sldId="346"/>
            <ac:spMk id="6" creationId="{00000000-0000-0000-0000-000000000000}"/>
          </ac:spMkLst>
        </pc:spChg>
      </pc:sldChg>
      <pc:sldChg chg="add">
        <pc:chgData name="Uwe Zemann" userId="52d49568c321cb38" providerId="LiveId" clId="{0CAB97C3-56C8-4A88-B0AB-03926EB99184}" dt="2021-02-09T06:35:05.724" v="498" actId="2890"/>
        <pc:sldMkLst>
          <pc:docMk/>
          <pc:sldMk cId="3676903963" sldId="352"/>
        </pc:sldMkLst>
      </pc:sldChg>
    </pc:docChg>
  </pc:docChgLst>
  <pc:docChgLst>
    <pc:chgData name="Uwe" userId="52d49568c321cb38" providerId="LiveId" clId="{B76EADEC-5FEE-48E5-AB4B-544882262D97}"/>
    <pc:docChg chg="custSel addSld modSld modNotesMaster modHandout">
      <pc:chgData name="Uwe" userId="52d49568c321cb38" providerId="LiveId" clId="{B76EADEC-5FEE-48E5-AB4B-544882262D97}" dt="2021-02-09T10:07:54.522" v="710"/>
      <pc:docMkLst>
        <pc:docMk/>
      </pc:docMkLst>
      <pc:sldChg chg="modSp new mod">
        <pc:chgData name="Uwe" userId="52d49568c321cb38" providerId="LiveId" clId="{B76EADEC-5FEE-48E5-AB4B-544882262D97}" dt="2021-02-08T20:09:39.435" v="24" actId="20577"/>
        <pc:sldMkLst>
          <pc:docMk/>
          <pc:sldMk cId="1136560825" sldId="347"/>
        </pc:sldMkLst>
        <pc:spChg chg="mod">
          <ac:chgData name="Uwe" userId="52d49568c321cb38" providerId="LiveId" clId="{B76EADEC-5FEE-48E5-AB4B-544882262D97}" dt="2021-02-08T20:08:25.526" v="14" actId="20577"/>
          <ac:spMkLst>
            <pc:docMk/>
            <pc:sldMk cId="1136560825" sldId="347"/>
            <ac:spMk id="2" creationId="{A6BF8E06-E54F-415A-90EB-3583448E15A1}"/>
          </ac:spMkLst>
        </pc:spChg>
        <pc:spChg chg="mod">
          <ac:chgData name="Uwe" userId="52d49568c321cb38" providerId="LiveId" clId="{B76EADEC-5FEE-48E5-AB4B-544882262D97}" dt="2021-02-08T20:09:39.435" v="24" actId="20577"/>
          <ac:spMkLst>
            <pc:docMk/>
            <pc:sldMk cId="1136560825" sldId="347"/>
            <ac:spMk id="3" creationId="{E2686954-3910-42A6-8CB7-5E556B567819}"/>
          </ac:spMkLst>
        </pc:spChg>
      </pc:sldChg>
      <pc:sldChg chg="addSp modSp new mod">
        <pc:chgData name="Uwe" userId="52d49568c321cb38" providerId="LiveId" clId="{B76EADEC-5FEE-48E5-AB4B-544882262D97}" dt="2021-02-08T20:11:24.745" v="86" actId="14100"/>
        <pc:sldMkLst>
          <pc:docMk/>
          <pc:sldMk cId="2687614835" sldId="348"/>
        </pc:sldMkLst>
        <pc:spChg chg="mod">
          <ac:chgData name="Uwe" userId="52d49568c321cb38" providerId="LiveId" clId="{B76EADEC-5FEE-48E5-AB4B-544882262D97}" dt="2021-02-08T20:09:54.573" v="39" actId="20577"/>
          <ac:spMkLst>
            <pc:docMk/>
            <pc:sldMk cId="2687614835" sldId="348"/>
            <ac:spMk id="2" creationId="{7EEB8461-ED34-4BFB-8D89-E6E2EFE4CF76}"/>
          </ac:spMkLst>
        </pc:spChg>
        <pc:spChg chg="mod">
          <ac:chgData name="Uwe" userId="52d49568c321cb38" providerId="LiveId" clId="{B76EADEC-5FEE-48E5-AB4B-544882262D97}" dt="2021-02-08T20:11:24.745" v="86" actId="14100"/>
          <ac:spMkLst>
            <pc:docMk/>
            <pc:sldMk cId="2687614835" sldId="348"/>
            <ac:spMk id="3" creationId="{33C37DFD-A234-43FE-BC3B-3A0EFC132E08}"/>
          </ac:spMkLst>
        </pc:spChg>
        <pc:graphicFrameChg chg="add mod">
          <ac:chgData name="Uwe" userId="52d49568c321cb38" providerId="LiveId" clId="{B76EADEC-5FEE-48E5-AB4B-544882262D97}" dt="2021-02-08T20:11:05.097" v="84"/>
          <ac:graphicFrameMkLst>
            <pc:docMk/>
            <pc:sldMk cId="2687614835" sldId="348"/>
            <ac:graphicFrameMk id="4" creationId="{DFBF0A5A-721A-455C-A6AA-2770F7F5890F}"/>
          </ac:graphicFrameMkLst>
        </pc:graphicFrameChg>
      </pc:sldChg>
      <pc:sldChg chg="modSp new mod">
        <pc:chgData name="Uwe" userId="52d49568c321cb38" providerId="LiveId" clId="{B76EADEC-5FEE-48E5-AB4B-544882262D97}" dt="2021-02-08T20:17:19.478" v="417" actId="20577"/>
        <pc:sldMkLst>
          <pc:docMk/>
          <pc:sldMk cId="2161568215" sldId="349"/>
        </pc:sldMkLst>
        <pc:spChg chg="mod">
          <ac:chgData name="Uwe" userId="52d49568c321cb38" providerId="LiveId" clId="{B76EADEC-5FEE-48E5-AB4B-544882262D97}" dt="2021-02-08T20:12:02.453" v="101" actId="20577"/>
          <ac:spMkLst>
            <pc:docMk/>
            <pc:sldMk cId="2161568215" sldId="349"/>
            <ac:spMk id="2" creationId="{AEB95C9B-CA93-46BE-BB66-D655A9ABEBF7}"/>
          </ac:spMkLst>
        </pc:spChg>
        <pc:spChg chg="mod">
          <ac:chgData name="Uwe" userId="52d49568c321cb38" providerId="LiveId" clId="{B76EADEC-5FEE-48E5-AB4B-544882262D97}" dt="2021-02-08T20:17:19.478" v="417" actId="20577"/>
          <ac:spMkLst>
            <pc:docMk/>
            <pc:sldMk cId="2161568215" sldId="349"/>
            <ac:spMk id="3" creationId="{0CB793FF-16F6-40B8-AD53-406D3646110E}"/>
          </ac:spMkLst>
        </pc:spChg>
      </pc:sldChg>
      <pc:sldChg chg="modSp add mod">
        <pc:chgData name="Uwe" userId="52d49568c321cb38" providerId="LiveId" clId="{B76EADEC-5FEE-48E5-AB4B-544882262D97}" dt="2021-02-08T20:23:37.734" v="664" actId="20577"/>
        <pc:sldMkLst>
          <pc:docMk/>
          <pc:sldMk cId="2550173808" sldId="350"/>
        </pc:sldMkLst>
        <pc:spChg chg="mod">
          <ac:chgData name="Uwe" userId="52d49568c321cb38" providerId="LiveId" clId="{B76EADEC-5FEE-48E5-AB4B-544882262D97}" dt="2021-02-08T20:23:37.734" v="664" actId="20577"/>
          <ac:spMkLst>
            <pc:docMk/>
            <pc:sldMk cId="2550173808" sldId="350"/>
            <ac:spMk id="3" creationId="{0CB793FF-16F6-40B8-AD53-406D3646110E}"/>
          </ac:spMkLst>
        </pc:spChg>
      </pc:sldChg>
      <pc:sldChg chg="addSp delSp modSp add mod">
        <pc:chgData name="Uwe" userId="52d49568c321cb38" providerId="LiveId" clId="{B76EADEC-5FEE-48E5-AB4B-544882262D97}" dt="2021-02-08T20:38:15.300" v="709" actId="14100"/>
        <pc:sldMkLst>
          <pc:docMk/>
          <pc:sldMk cId="2384751674" sldId="351"/>
        </pc:sldMkLst>
        <pc:spChg chg="mod">
          <ac:chgData name="Uwe" userId="52d49568c321cb38" providerId="LiveId" clId="{B76EADEC-5FEE-48E5-AB4B-544882262D97}" dt="2021-02-08T20:37:30.537" v="706" actId="20577"/>
          <ac:spMkLst>
            <pc:docMk/>
            <pc:sldMk cId="2384751674" sldId="351"/>
            <ac:spMk id="2" creationId="{AEB95C9B-CA93-46BE-BB66-D655A9ABEBF7}"/>
          </ac:spMkLst>
        </pc:spChg>
        <pc:spChg chg="del mod">
          <ac:chgData name="Uwe" userId="52d49568c321cb38" providerId="LiveId" clId="{B76EADEC-5FEE-48E5-AB4B-544882262D97}" dt="2021-02-08T20:38:01.495" v="707" actId="22"/>
          <ac:spMkLst>
            <pc:docMk/>
            <pc:sldMk cId="2384751674" sldId="351"/>
            <ac:spMk id="3" creationId="{0CB793FF-16F6-40B8-AD53-406D3646110E}"/>
          </ac:spMkLst>
        </pc:spChg>
        <pc:picChg chg="add mod ord">
          <ac:chgData name="Uwe" userId="52d49568c321cb38" providerId="LiveId" clId="{B76EADEC-5FEE-48E5-AB4B-544882262D97}" dt="2021-02-08T20:38:15.300" v="709" actId="14100"/>
          <ac:picMkLst>
            <pc:docMk/>
            <pc:sldMk cId="2384751674" sldId="351"/>
            <ac:picMk id="5" creationId="{165B03C3-F64B-49CF-AEDB-6B4E5EF67F18}"/>
          </ac:picMkLst>
        </pc:picChg>
      </pc:sldChg>
    </pc:docChg>
  </pc:docChgLst>
  <pc:docChgLst>
    <pc:chgData name="Uwe Zemann" userId="52d49568c321cb38" providerId="LiveId" clId="{495B5B95-C5F7-4B73-97A3-F32DE0D66E5A}"/>
    <pc:docChg chg="custSel modSld sldOrd">
      <pc:chgData name="Uwe Zemann" userId="52d49568c321cb38" providerId="LiveId" clId="{495B5B95-C5F7-4B73-97A3-F32DE0D66E5A}" dt="2023-12-18T11:59:14.926" v="476" actId="6549"/>
      <pc:docMkLst>
        <pc:docMk/>
      </pc:docMkLst>
      <pc:sldChg chg="modSp mod">
        <pc:chgData name="Uwe Zemann" userId="52d49568c321cb38" providerId="LiveId" clId="{495B5B95-C5F7-4B73-97A3-F32DE0D66E5A}" dt="2023-12-11T09:22:38.358" v="14" actId="20577"/>
        <pc:sldMkLst>
          <pc:docMk/>
          <pc:sldMk cId="3650340329" sldId="264"/>
        </pc:sldMkLst>
        <pc:spChg chg="mod">
          <ac:chgData name="Uwe Zemann" userId="52d49568c321cb38" providerId="LiveId" clId="{495B5B95-C5F7-4B73-97A3-F32DE0D66E5A}" dt="2023-12-11T09:22:38.358" v="14" actId="20577"/>
          <ac:spMkLst>
            <pc:docMk/>
            <pc:sldMk cId="3650340329" sldId="264"/>
            <ac:spMk id="3" creationId="{00000000-0000-0000-0000-000000000000}"/>
          </ac:spMkLst>
        </pc:spChg>
      </pc:sldChg>
      <pc:sldChg chg="modSp modAnim">
        <pc:chgData name="Uwe Zemann" userId="52d49568c321cb38" providerId="LiveId" clId="{495B5B95-C5F7-4B73-97A3-F32DE0D66E5A}" dt="2023-12-18T11:57:03.349" v="428" actId="20577"/>
        <pc:sldMkLst>
          <pc:docMk/>
          <pc:sldMk cId="2828332787" sldId="323"/>
        </pc:sldMkLst>
        <pc:spChg chg="mod">
          <ac:chgData name="Uwe Zemann" userId="52d49568c321cb38" providerId="LiveId" clId="{495B5B95-C5F7-4B73-97A3-F32DE0D66E5A}" dt="2023-12-18T11:57:03.349" v="428" actId="20577"/>
          <ac:spMkLst>
            <pc:docMk/>
            <pc:sldMk cId="2828332787" sldId="323"/>
            <ac:spMk id="3" creationId="{00000000-0000-0000-0000-000000000000}"/>
          </ac:spMkLst>
        </pc:spChg>
      </pc:sldChg>
      <pc:sldChg chg="modAnim">
        <pc:chgData name="Uwe Zemann" userId="52d49568c321cb38" providerId="LiveId" clId="{495B5B95-C5F7-4B73-97A3-F32DE0D66E5A}" dt="2023-12-17T11:09:43.293" v="226"/>
        <pc:sldMkLst>
          <pc:docMk/>
          <pc:sldMk cId="3862237585" sldId="324"/>
        </pc:sldMkLst>
      </pc:sldChg>
      <pc:sldChg chg="modAnim">
        <pc:chgData name="Uwe Zemann" userId="52d49568c321cb38" providerId="LiveId" clId="{495B5B95-C5F7-4B73-97A3-F32DE0D66E5A}" dt="2023-12-17T11:10:38.359" v="233"/>
        <pc:sldMkLst>
          <pc:docMk/>
          <pc:sldMk cId="4193334918" sldId="325"/>
        </pc:sldMkLst>
      </pc:sldChg>
      <pc:sldChg chg="modSp mod modAnim">
        <pc:chgData name="Uwe Zemann" userId="52d49568c321cb38" providerId="LiveId" clId="{495B5B95-C5F7-4B73-97A3-F32DE0D66E5A}" dt="2023-12-17T11:11:36.582" v="247"/>
        <pc:sldMkLst>
          <pc:docMk/>
          <pc:sldMk cId="459395619" sldId="326"/>
        </pc:sldMkLst>
        <pc:spChg chg="mod">
          <ac:chgData name="Uwe Zemann" userId="52d49568c321cb38" providerId="LiveId" clId="{495B5B95-C5F7-4B73-97A3-F32DE0D66E5A}" dt="2023-12-17T11:10:53.594" v="240" actId="20577"/>
          <ac:spMkLst>
            <pc:docMk/>
            <pc:sldMk cId="459395619" sldId="326"/>
            <ac:spMk id="8" creationId="{00000000-0000-0000-0000-000000000000}"/>
          </ac:spMkLst>
        </pc:spChg>
      </pc:sldChg>
      <pc:sldChg chg="ord modAnim">
        <pc:chgData name="Uwe Zemann" userId="52d49568c321cb38" providerId="LiveId" clId="{495B5B95-C5F7-4B73-97A3-F32DE0D66E5A}" dt="2023-12-17T11:11:59.136" v="253"/>
        <pc:sldMkLst>
          <pc:docMk/>
          <pc:sldMk cId="914847054" sldId="327"/>
        </pc:sldMkLst>
      </pc:sldChg>
      <pc:sldChg chg="modSp mod">
        <pc:chgData name="Uwe Zemann" userId="52d49568c321cb38" providerId="LiveId" clId="{495B5B95-C5F7-4B73-97A3-F32DE0D66E5A}" dt="2023-12-18T11:55:31.823" v="372" actId="33524"/>
        <pc:sldMkLst>
          <pc:docMk/>
          <pc:sldMk cId="863167210" sldId="329"/>
        </pc:sldMkLst>
        <pc:spChg chg="mod">
          <ac:chgData name="Uwe Zemann" userId="52d49568c321cb38" providerId="LiveId" clId="{495B5B95-C5F7-4B73-97A3-F32DE0D66E5A}" dt="2023-12-18T11:55:31.823" v="372" actId="33524"/>
          <ac:spMkLst>
            <pc:docMk/>
            <pc:sldMk cId="863167210" sldId="329"/>
            <ac:spMk id="5" creationId="{00000000-0000-0000-0000-000000000000}"/>
          </ac:spMkLst>
        </pc:spChg>
      </pc:sldChg>
      <pc:sldChg chg="modSp modAnim">
        <pc:chgData name="Uwe Zemann" userId="52d49568c321cb38" providerId="LiveId" clId="{495B5B95-C5F7-4B73-97A3-F32DE0D66E5A}" dt="2023-12-17T11:18:57.644" v="328"/>
        <pc:sldMkLst>
          <pc:docMk/>
          <pc:sldMk cId="3245628662" sldId="330"/>
        </pc:sldMkLst>
        <pc:spChg chg="mod">
          <ac:chgData name="Uwe Zemann" userId="52d49568c321cb38" providerId="LiveId" clId="{495B5B95-C5F7-4B73-97A3-F32DE0D66E5A}" dt="2023-12-17T11:18:43.798" v="326" actId="20577"/>
          <ac:spMkLst>
            <pc:docMk/>
            <pc:sldMk cId="3245628662" sldId="330"/>
            <ac:spMk id="3" creationId="{00000000-0000-0000-0000-000000000000}"/>
          </ac:spMkLst>
        </pc:spChg>
      </pc:sldChg>
      <pc:sldChg chg="modAnim">
        <pc:chgData name="Uwe Zemann" userId="52d49568c321cb38" providerId="LiveId" clId="{495B5B95-C5F7-4B73-97A3-F32DE0D66E5A}" dt="2023-12-17T11:17:32.717" v="310"/>
        <pc:sldMkLst>
          <pc:docMk/>
          <pc:sldMk cId="1469443913" sldId="332"/>
        </pc:sldMkLst>
      </pc:sldChg>
      <pc:sldChg chg="delSp mod modAnim">
        <pc:chgData name="Uwe Zemann" userId="52d49568c321cb38" providerId="LiveId" clId="{495B5B95-C5F7-4B73-97A3-F32DE0D66E5A}" dt="2023-12-17T11:13:01.068" v="263"/>
        <pc:sldMkLst>
          <pc:docMk/>
          <pc:sldMk cId="147905869" sldId="333"/>
        </pc:sldMkLst>
        <pc:spChg chg="del">
          <ac:chgData name="Uwe Zemann" userId="52d49568c321cb38" providerId="LiveId" clId="{495B5B95-C5F7-4B73-97A3-F32DE0D66E5A}" dt="2023-12-17T11:12:11.859" v="254" actId="21"/>
          <ac:spMkLst>
            <pc:docMk/>
            <pc:sldMk cId="147905869" sldId="333"/>
            <ac:spMk id="5" creationId="{00000000-0000-0000-0000-000000000000}"/>
          </ac:spMkLst>
        </pc:spChg>
      </pc:sldChg>
      <pc:sldChg chg="modSp modAnim">
        <pc:chgData name="Uwe Zemann" userId="52d49568c321cb38" providerId="LiveId" clId="{495B5B95-C5F7-4B73-97A3-F32DE0D66E5A}" dt="2023-12-18T11:58:55.680" v="472" actId="20577"/>
        <pc:sldMkLst>
          <pc:docMk/>
          <pc:sldMk cId="1341484167" sldId="334"/>
        </pc:sldMkLst>
        <pc:spChg chg="mod">
          <ac:chgData name="Uwe Zemann" userId="52d49568c321cb38" providerId="LiveId" clId="{495B5B95-C5F7-4B73-97A3-F32DE0D66E5A}" dt="2023-12-18T11:58:55.680" v="472" actId="20577"/>
          <ac:spMkLst>
            <pc:docMk/>
            <pc:sldMk cId="1341484167" sldId="334"/>
            <ac:spMk id="5" creationId="{00000000-0000-0000-0000-000000000000}"/>
          </ac:spMkLst>
        </pc:spChg>
      </pc:sldChg>
      <pc:sldChg chg="modAnim">
        <pc:chgData name="Uwe Zemann" userId="52d49568c321cb38" providerId="LiveId" clId="{495B5B95-C5F7-4B73-97A3-F32DE0D66E5A}" dt="2023-12-17T11:17:52.550" v="313"/>
        <pc:sldMkLst>
          <pc:docMk/>
          <pc:sldMk cId="4144004741" sldId="336"/>
        </pc:sldMkLst>
      </pc:sldChg>
      <pc:sldChg chg="modAnim">
        <pc:chgData name="Uwe Zemann" userId="52d49568c321cb38" providerId="LiveId" clId="{495B5B95-C5F7-4B73-97A3-F32DE0D66E5A}" dt="2023-12-17T11:18:05.974" v="315"/>
        <pc:sldMkLst>
          <pc:docMk/>
          <pc:sldMk cId="2689371875" sldId="337"/>
        </pc:sldMkLst>
      </pc:sldChg>
      <pc:sldChg chg="modSp mod">
        <pc:chgData name="Uwe Zemann" userId="52d49568c321cb38" providerId="LiveId" clId="{495B5B95-C5F7-4B73-97A3-F32DE0D66E5A}" dt="2023-12-17T11:19:55.233" v="338" actId="33524"/>
        <pc:sldMkLst>
          <pc:docMk/>
          <pc:sldMk cId="281226681" sldId="338"/>
        </pc:sldMkLst>
        <pc:spChg chg="mod">
          <ac:chgData name="Uwe Zemann" userId="52d49568c321cb38" providerId="LiveId" clId="{495B5B95-C5F7-4B73-97A3-F32DE0D66E5A}" dt="2023-12-17T11:19:55.233" v="338" actId="33524"/>
          <ac:spMkLst>
            <pc:docMk/>
            <pc:sldMk cId="281226681" sldId="338"/>
            <ac:spMk id="4" creationId="{00000000-0000-0000-0000-000000000000}"/>
          </ac:spMkLst>
        </pc:spChg>
      </pc:sldChg>
      <pc:sldChg chg="modAnim">
        <pc:chgData name="Uwe Zemann" userId="52d49568c321cb38" providerId="LiveId" clId="{495B5B95-C5F7-4B73-97A3-F32DE0D66E5A}" dt="2023-12-17T11:19:46.312" v="337"/>
        <pc:sldMkLst>
          <pc:docMk/>
          <pc:sldMk cId="2245794293" sldId="339"/>
        </pc:sldMkLst>
      </pc:sldChg>
      <pc:sldChg chg="modSp modAnim">
        <pc:chgData name="Uwe Zemann" userId="52d49568c321cb38" providerId="LiveId" clId="{495B5B95-C5F7-4B73-97A3-F32DE0D66E5A}" dt="2023-12-18T08:51:33.405" v="371" actId="20577"/>
        <pc:sldMkLst>
          <pc:docMk/>
          <pc:sldMk cId="1011887590" sldId="340"/>
        </pc:sldMkLst>
        <pc:spChg chg="mod">
          <ac:chgData name="Uwe Zemann" userId="52d49568c321cb38" providerId="LiveId" clId="{495B5B95-C5F7-4B73-97A3-F32DE0D66E5A}" dt="2023-12-18T08:51:33.405" v="371" actId="20577"/>
          <ac:spMkLst>
            <pc:docMk/>
            <pc:sldMk cId="1011887590" sldId="340"/>
            <ac:spMk id="3" creationId="{00000000-0000-0000-0000-000000000000}"/>
          </ac:spMkLst>
        </pc:spChg>
      </pc:sldChg>
      <pc:sldChg chg="modAnim">
        <pc:chgData name="Uwe Zemann" userId="52d49568c321cb38" providerId="LiveId" clId="{495B5B95-C5F7-4B73-97A3-F32DE0D66E5A}" dt="2023-12-17T11:21:25.640" v="354"/>
        <pc:sldMkLst>
          <pc:docMk/>
          <pc:sldMk cId="2708122008" sldId="342"/>
        </pc:sldMkLst>
      </pc:sldChg>
      <pc:sldChg chg="modSp mod modAnim">
        <pc:chgData name="Uwe Zemann" userId="52d49568c321cb38" providerId="LiveId" clId="{495B5B95-C5F7-4B73-97A3-F32DE0D66E5A}" dt="2023-12-18T11:57:35.051" v="445" actId="33524"/>
        <pc:sldMkLst>
          <pc:docMk/>
          <pc:sldMk cId="3975250210" sldId="344"/>
        </pc:sldMkLst>
        <pc:spChg chg="mod">
          <ac:chgData name="Uwe Zemann" userId="52d49568c321cb38" providerId="LiveId" clId="{495B5B95-C5F7-4B73-97A3-F32DE0D66E5A}" dt="2023-12-18T11:57:35.051" v="445" actId="33524"/>
          <ac:spMkLst>
            <pc:docMk/>
            <pc:sldMk cId="3975250210" sldId="344"/>
            <ac:spMk id="3" creationId="{00000000-0000-0000-0000-000000000000}"/>
          </ac:spMkLst>
        </pc:spChg>
      </pc:sldChg>
      <pc:sldChg chg="modSp modAnim">
        <pc:chgData name="Uwe Zemann" userId="52d49568c321cb38" providerId="LiveId" clId="{495B5B95-C5F7-4B73-97A3-F32DE0D66E5A}" dt="2023-12-18T11:59:14.926" v="476" actId="6549"/>
        <pc:sldMkLst>
          <pc:docMk/>
          <pc:sldMk cId="3807787203" sldId="345"/>
        </pc:sldMkLst>
        <pc:spChg chg="mod">
          <ac:chgData name="Uwe Zemann" userId="52d49568c321cb38" providerId="LiveId" clId="{495B5B95-C5F7-4B73-97A3-F32DE0D66E5A}" dt="2023-12-18T11:59:14.926" v="476" actId="6549"/>
          <ac:spMkLst>
            <pc:docMk/>
            <pc:sldMk cId="3807787203" sldId="345"/>
            <ac:spMk id="5" creationId="{00000000-0000-0000-0000-000000000000}"/>
          </ac:spMkLst>
        </pc:spChg>
      </pc:sldChg>
      <pc:sldChg chg="modSp mod modAnim">
        <pc:chgData name="Uwe Zemann" userId="52d49568c321cb38" providerId="LiveId" clId="{495B5B95-C5F7-4B73-97A3-F32DE0D66E5A}" dt="2023-12-17T11:17:15.428" v="307"/>
        <pc:sldMkLst>
          <pc:docMk/>
          <pc:sldMk cId="1673094762" sldId="346"/>
        </pc:sldMkLst>
        <pc:spChg chg="mod">
          <ac:chgData name="Uwe Zemann" userId="52d49568c321cb38" providerId="LiveId" clId="{495B5B95-C5F7-4B73-97A3-F32DE0D66E5A}" dt="2023-12-17T11:13:50.870" v="266" actId="1076"/>
          <ac:spMkLst>
            <pc:docMk/>
            <pc:sldMk cId="1673094762" sldId="346"/>
            <ac:spMk id="2" creationId="{00000000-0000-0000-0000-000000000000}"/>
          </ac:spMkLst>
        </pc:spChg>
        <pc:spChg chg="mod">
          <ac:chgData name="Uwe Zemann" userId="52d49568c321cb38" providerId="LiveId" clId="{495B5B95-C5F7-4B73-97A3-F32DE0D66E5A}" dt="2023-12-17T11:15:29.584" v="287" actId="113"/>
          <ac:spMkLst>
            <pc:docMk/>
            <pc:sldMk cId="1673094762" sldId="346"/>
            <ac:spMk id="6" creationId="{00000000-0000-0000-0000-000000000000}"/>
          </ac:spMkLst>
        </pc:spChg>
      </pc:sldChg>
      <pc:sldChg chg="modAnim">
        <pc:chgData name="Uwe Zemann" userId="52d49568c321cb38" providerId="LiveId" clId="{495B5B95-C5F7-4B73-97A3-F32DE0D66E5A}" dt="2023-12-17T11:22:21.296" v="361"/>
        <pc:sldMkLst>
          <pc:docMk/>
          <pc:sldMk cId="2161568215" sldId="349"/>
        </pc:sldMkLst>
      </pc:sldChg>
      <pc:sldChg chg="modAnim">
        <pc:chgData name="Uwe Zemann" userId="52d49568c321cb38" providerId="LiveId" clId="{495B5B95-C5F7-4B73-97A3-F32DE0D66E5A}" dt="2023-12-17T11:22:38.545" v="364"/>
        <pc:sldMkLst>
          <pc:docMk/>
          <pc:sldMk cId="2550173808" sldId="350"/>
        </pc:sldMkLst>
      </pc:sldChg>
      <pc:sldChg chg="modSp mod">
        <pc:chgData name="Uwe Zemann" userId="52d49568c321cb38" providerId="LiveId" clId="{495B5B95-C5F7-4B73-97A3-F32DE0D66E5A}" dt="2023-12-17T11:22:42.606" v="365" actId="1076"/>
        <pc:sldMkLst>
          <pc:docMk/>
          <pc:sldMk cId="2384751674" sldId="351"/>
        </pc:sldMkLst>
        <pc:picChg chg="mod">
          <ac:chgData name="Uwe Zemann" userId="52d49568c321cb38" providerId="LiveId" clId="{495B5B95-C5F7-4B73-97A3-F32DE0D66E5A}" dt="2023-12-17T11:22:42.606" v="365" actId="1076"/>
          <ac:picMkLst>
            <pc:docMk/>
            <pc:sldMk cId="2384751674" sldId="351"/>
            <ac:picMk id="5" creationId="{165B03C3-F64B-49CF-AEDB-6B4E5EF67F1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rtl="0">
              <a:defRPr sz="1300"/>
            </a:lvl1pPr>
          </a:lstStyle>
          <a:p>
            <a:pPr rtl="0"/>
            <a:endParaRPr lang="de-DE" dirty="0">
              <a:solidFill>
                <a:schemeClr val="tx2"/>
              </a:solidFill>
            </a:endParaRPr>
          </a:p>
        </p:txBody>
      </p:sp>
      <p:sp>
        <p:nvSpPr>
          <p:cNvPr id="3" name="Datumsplatzhalt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l" rtl="0">
              <a:defRPr sz="1300"/>
            </a:lvl1pPr>
          </a:lstStyle>
          <a:p>
            <a:pPr algn="r" rtl="0"/>
            <a:fld id="{D8471CA7-C7F5-4357-8634-245DFB53626A}" type="datetime1">
              <a:rPr lang="de-DE" smtClean="0">
                <a:solidFill>
                  <a:schemeClr val="tx2"/>
                </a:solidFill>
              </a:rPr>
              <a:t>18.12.2023</a:t>
            </a:fld>
            <a:endParaRPr lang="de-DE" dirty="0">
              <a:solidFill>
                <a:schemeClr val="tx2"/>
              </a:solidFill>
            </a:endParaRPr>
          </a:p>
        </p:txBody>
      </p:sp>
      <p:sp>
        <p:nvSpPr>
          <p:cNvPr id="4" name="Fußzeilenplatzhalt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rtl="0">
              <a:defRPr sz="13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l" rtl="0">
              <a:defRPr sz="13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rtl="0">
              <a:defRPr sz="1300">
                <a:solidFill>
                  <a:schemeClr val="tx2"/>
                </a:solidFill>
              </a:defRPr>
            </a:lvl1pPr>
          </a:lstStyle>
          <a:p>
            <a:pPr rtl="0"/>
            <a:endParaRPr lang="de-DE" noProof="0" dirty="0"/>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rtl="0">
              <a:defRPr sz="1300">
                <a:solidFill>
                  <a:schemeClr val="tx2"/>
                </a:solidFill>
              </a:defRPr>
            </a:lvl1pPr>
          </a:lstStyle>
          <a:p>
            <a:fld id="{EBD9EDEE-B7FC-48B6-84C2-4E9B2A4DEB5D}" type="datetime1">
              <a:rPr lang="de-DE" smtClean="0"/>
              <a:pPr/>
              <a:t>18.12.2023</a:t>
            </a:fld>
            <a:endParaRPr lang="de-DE" dirty="0"/>
          </a:p>
        </p:txBody>
      </p:sp>
      <p:sp>
        <p:nvSpPr>
          <p:cNvPr id="4" name="Folienbildplatzhalt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pPr rtl="0"/>
            <a:endParaRPr lang="de-DE" noProof="0" dirty="0"/>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rtl="0">
              <a:defRPr sz="13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rtl="0">
              <a:defRPr sz="13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1117309" y="1701800"/>
            <a:ext cx="10157354" cy="43942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23C53170-3258-4451-8276-C388C383B5A5}" type="datetime1">
              <a:rPr lang="de-DE" smtClean="0"/>
              <a:pPr/>
              <a:t>18.12.2023</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852633" y="274638"/>
            <a:ext cx="1422030" cy="5897561"/>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1117309" y="274638"/>
            <a:ext cx="8532178" cy="5897561"/>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4AB646A6-A3F4-4A74-A98A-2E7AEF4EF1AF}" type="datetime1">
              <a:rPr lang="de-DE" smtClean="0"/>
              <a:pPr/>
              <a:t>18.12.2023</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72466800-FCC4-40ED-8121-852392402905}" type="datetime1">
              <a:rPr lang="de-DE" smtClean="0"/>
              <a:pPr/>
              <a:t>18.12.2023</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1117309" y="1701800"/>
            <a:ext cx="5053304" cy="4470400"/>
          </a:xfrm>
        </p:spPr>
        <p:txBody>
          <a:bodyPr rtlCol="0">
            <a:normAutofit/>
          </a:bodyPr>
          <a:lstStyle>
            <a:lvl1pPr algn="l" rtl="0">
              <a:defRPr sz="2300" baseline="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6246811" y="1701800"/>
            <a:ext cx="5027852" cy="4470400"/>
          </a:xfrm>
        </p:spPr>
        <p:txBody>
          <a:bodyPr rtlCol="0">
            <a:normAutofit/>
          </a:bodyPr>
          <a:lstStyle>
            <a:lvl1pPr algn="l" rtl="0">
              <a:defRPr sz="23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2BD3B511-74A1-49C1-8BBF-6E5801F20CF1}" type="datetime1">
              <a:rPr lang="de-DE" smtClean="0"/>
              <a:pPr/>
              <a:t>18.12.2023</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1121372" y="1608836"/>
            <a:ext cx="4973041" cy="6771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noProof="0" dirty="0"/>
              <a:t>Textmasterformate bearbeiten</a:t>
            </a:r>
          </a:p>
        </p:txBody>
      </p:sp>
      <p:sp>
        <p:nvSpPr>
          <p:cNvPr id="4" name="Inhaltsplatzhalter 3"/>
          <p:cNvSpPr>
            <a:spLocks noGrp="1"/>
          </p:cNvSpPr>
          <p:nvPr>
            <p:ph sz="half" idx="2" hasCustomPrompt="1"/>
          </p:nvPr>
        </p:nvSpPr>
        <p:spPr>
          <a:xfrm>
            <a:off x="1117309" y="2349500"/>
            <a:ext cx="4977104" cy="3822699"/>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6301622" y="1608836"/>
            <a:ext cx="4973041" cy="677164"/>
          </a:xfrm>
        </p:spPr>
        <p:txBody>
          <a:bodyPr rtlCol="0" anchor="b">
            <a:noAutofit/>
          </a:bodyPr>
          <a:lstStyle>
            <a:lvl1pPr marL="0" indent="0" algn="l" rtl="0">
              <a:spcBef>
                <a:spcPts val="0"/>
              </a:spcBef>
              <a:buNone/>
              <a:defRPr sz="22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6297559" y="2349500"/>
            <a:ext cx="4977104" cy="38227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4495B4C8-53B4-41A2-BC27-1A17041F23EC}" type="datetime1">
              <a:rPr lang="de-DE" smtClean="0"/>
              <a:pPr/>
              <a:t>18.12.2023</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A121F4CC-59E5-46B4-B50C-58254FB25E79}" type="datetime1">
              <a:rPr lang="de-DE" smtClean="0"/>
              <a:pPr/>
              <a:t>18.12.2023</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FBBF8962-F33D-41F6-B966-B9C74FFE9417}" type="datetime1">
              <a:rPr lang="de-DE" smtClean="0"/>
              <a:pPr/>
              <a:t>18.12.2023</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noProof="0" dirty="0"/>
          </a:p>
        </p:txBody>
      </p:sp>
      <p:sp>
        <p:nvSpPr>
          <p:cNvPr id="2" name="Titel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49111FD-66A0-445D-8D3E-E2E26D9FA204}" type="datetime1">
              <a:rPr lang="de-DE" smtClean="0"/>
              <a:pPr/>
              <a:t>18.12.2023</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noProof="0" dirty="0"/>
          </a:p>
        </p:txBody>
      </p:sp>
      <p:sp>
        <p:nvSpPr>
          <p:cNvPr id="2" name="Titel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81C9C88-B364-42F9-97DA-AB3AB30F19DE}" type="datetime1">
              <a:rPr lang="de-DE" smtClean="0"/>
              <a:pPr/>
              <a:t>18.12.2023</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de-DE" noProof="0" dirty="0"/>
          </a:p>
        </p:txBody>
      </p:sp>
      <p:sp>
        <p:nvSpPr>
          <p:cNvPr id="2" name="Titelplatzhalt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6580EDB4-80EA-4326-BCA5-E9CE28A4E771}" type="datetime1">
              <a:rPr lang="de-DE" smtClean="0"/>
              <a:pPr/>
              <a:t>18.12.2023</a:t>
            </a:fld>
            <a:endParaRPr lang="de-DE" dirty="0"/>
          </a:p>
        </p:txBody>
      </p:sp>
      <p:sp>
        <p:nvSpPr>
          <p:cNvPr id="5" name="Fußzeilenplatzhalt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www.scribbr.de/richtig-zitieren/zeitschrift-zitieren/" TargetMode="External"/><Relationship Id="rId13" Type="http://schemas.openxmlformats.org/officeDocument/2006/relationships/hyperlink" Target="https://www.scribbr.de/richtig-zitieren/tabellen-zitieren/" TargetMode="External"/><Relationship Id="rId18" Type="http://schemas.openxmlformats.org/officeDocument/2006/relationships/hyperlink" Target="https://www.scribbr.de/richtig-zitieren/social-media-zitieren/" TargetMode="External"/><Relationship Id="rId3" Type="http://schemas.openxmlformats.org/officeDocument/2006/relationships/hyperlink" Target="https://www.scribbr.de/richtig-zitieren/internetquellen-zitieren/" TargetMode="External"/><Relationship Id="rId21" Type="http://schemas.openxmlformats.org/officeDocument/2006/relationships/hyperlink" Target="https://www.scribbr.de/richtig-zitieren/graue-literatur/" TargetMode="External"/><Relationship Id="rId7" Type="http://schemas.openxmlformats.org/officeDocument/2006/relationships/hyperlink" Target="https://www.scribbr.de/richtig-zitieren/gesetze-zitieren/" TargetMode="External"/><Relationship Id="rId12" Type="http://schemas.openxmlformats.org/officeDocument/2006/relationships/hyperlink" Target="https://www.scribbr.de/richtig-zitieren/duden-zitieren/" TargetMode="External"/><Relationship Id="rId17" Type="http://schemas.openxmlformats.org/officeDocument/2006/relationships/hyperlink" Target="https://www.scribbr.de/richtig-zitieren/monographie/" TargetMode="External"/><Relationship Id="rId2" Type="http://schemas.openxmlformats.org/officeDocument/2006/relationships/hyperlink" Target="https://www.scribbr.de/richtig-zitieren/quellenangabe-buch/" TargetMode="External"/><Relationship Id="rId16" Type="http://schemas.openxmlformats.org/officeDocument/2006/relationships/hyperlink" Target="https://www.scribbr.de/richtig-zitieren/pdf-zitieren/" TargetMode="External"/><Relationship Id="rId20" Type="http://schemas.openxmlformats.org/officeDocument/2006/relationships/hyperlink" Target="https://www.scribbr.de/richtig-zitieren/podcast-zitieren/" TargetMode="External"/><Relationship Id="rId1" Type="http://schemas.openxmlformats.org/officeDocument/2006/relationships/slideLayout" Target="../slideLayouts/slideLayout2.xml"/><Relationship Id="rId6" Type="http://schemas.openxmlformats.org/officeDocument/2006/relationships/hyperlink" Target="https://www.scribbr.de/richtig-zitieren/wikipedia-zitieren/" TargetMode="External"/><Relationship Id="rId11" Type="http://schemas.openxmlformats.org/officeDocument/2006/relationships/hyperlink" Target="https://www.scribbr.de/richtig-zitieren/zeitungsartikel-zitieren/" TargetMode="External"/><Relationship Id="rId5" Type="http://schemas.openxmlformats.org/officeDocument/2006/relationships/hyperlink" Target="https://www.scribbr.de/richtig-zitieren/sammelband-zitieren/" TargetMode="External"/><Relationship Id="rId15" Type="http://schemas.openxmlformats.org/officeDocument/2006/relationships/hyperlink" Target="https://www.scribbr.de/richtig-zitieren/statista-zitieren/" TargetMode="External"/><Relationship Id="rId10" Type="http://schemas.openxmlformats.org/officeDocument/2006/relationships/hyperlink" Target="https://www.scribbr.de/richtig-zitieren/abbildungen-zitieren/" TargetMode="External"/><Relationship Id="rId19" Type="http://schemas.openxmlformats.org/officeDocument/2006/relationships/hyperlink" Target="https://www.scribbr.de/richtig-zitieren/interview-zitieren/" TargetMode="External"/><Relationship Id="rId4" Type="http://schemas.openxmlformats.org/officeDocument/2006/relationships/hyperlink" Target="https://www.scribbr.de/richtig-zitieren/film-zitieren/" TargetMode="External"/><Relationship Id="rId9" Type="http://schemas.openxmlformats.org/officeDocument/2006/relationships/hyperlink" Target="https://www.scribbr.de/richtig-zitieren/youtube-zitieren/" TargetMode="External"/><Relationship Id="rId14" Type="http://schemas.openxmlformats.org/officeDocument/2006/relationships/hyperlink" Target="https://www.scribbr.de/richtig-zitieren/dissertation-zitiere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e"/>
              <a:t>Herzlich Willkommen</a:t>
            </a:r>
            <a:endParaRPr lang="en-US" dirty="0"/>
          </a:p>
        </p:txBody>
      </p:sp>
      <p:sp>
        <p:nvSpPr>
          <p:cNvPr id="3" name="Untertitel 2"/>
          <p:cNvSpPr>
            <a:spLocks noGrp="1"/>
          </p:cNvSpPr>
          <p:nvPr>
            <p:ph type="subTitle" idx="1"/>
          </p:nvPr>
        </p:nvSpPr>
        <p:spPr/>
        <p:txBody>
          <a:bodyPr rtlCol="0"/>
          <a:lstStyle/>
          <a:p>
            <a:pPr rtl="0"/>
            <a:r>
              <a:rPr lang="de" dirty="0"/>
              <a:t>Ihr Trainer: Sylvia Weisheit</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199" dirty="0">
                <a:solidFill>
                  <a:srgbClr val="000000">
                    <a:lumMod val="75000"/>
                    <a:lumOff val="25000"/>
                  </a:srgbClr>
                </a:solidFill>
              </a:rPr>
              <a:t>I.6 Aufbau der Projektarbeit</a:t>
            </a:r>
            <a:endParaRPr lang="de-DE" dirty="0"/>
          </a:p>
        </p:txBody>
      </p:sp>
      <p:sp>
        <p:nvSpPr>
          <p:cNvPr id="3" name="Inhaltsplatzhalter 2"/>
          <p:cNvSpPr>
            <a:spLocks noGrp="1"/>
          </p:cNvSpPr>
          <p:nvPr>
            <p:ph idx="1"/>
          </p:nvPr>
        </p:nvSpPr>
        <p:spPr/>
        <p:txBody>
          <a:bodyPr>
            <a:normAutofit lnSpcReduction="10000"/>
          </a:bodyPr>
          <a:lstStyle/>
          <a:p>
            <a:pPr>
              <a:lnSpc>
                <a:spcPct val="100000"/>
              </a:lnSpc>
              <a:spcBef>
                <a:spcPts val="0"/>
              </a:spcBef>
            </a:pPr>
            <a:r>
              <a:rPr lang="de-DE" sz="2399" b="1" dirty="0"/>
              <a:t>Praxisbezogener Aufbau einer Projektarbeit im Detail</a:t>
            </a:r>
          </a:p>
          <a:p>
            <a:pPr>
              <a:lnSpc>
                <a:spcPct val="100000"/>
              </a:lnSpc>
              <a:spcBef>
                <a:spcPts val="0"/>
              </a:spcBef>
              <a:buFont typeface="Wingdings" panose="05000000000000000000" pitchFamily="2" charset="2"/>
              <a:buChar char="v"/>
            </a:pPr>
            <a:r>
              <a:rPr lang="de-DE" sz="2399" b="1" dirty="0"/>
              <a:t>Sperrvermerk </a:t>
            </a:r>
            <a:r>
              <a:rPr lang="de-DE" sz="2399" dirty="0"/>
              <a:t>(falls notwendig)</a:t>
            </a:r>
          </a:p>
          <a:p>
            <a:pPr>
              <a:lnSpc>
                <a:spcPct val="100000"/>
              </a:lnSpc>
              <a:spcBef>
                <a:spcPts val="0"/>
              </a:spcBef>
            </a:pPr>
            <a:endParaRPr lang="de-DE" sz="2399" dirty="0"/>
          </a:p>
          <a:p>
            <a:pPr>
              <a:lnSpc>
                <a:spcPct val="100000"/>
              </a:lnSpc>
              <a:spcBef>
                <a:spcPts val="0"/>
              </a:spcBef>
            </a:pPr>
            <a:r>
              <a:rPr lang="de-DE" sz="2399" dirty="0"/>
              <a:t>Aus Datenschutz- oder Unternehmensintern Gründen ist es manchmal notwendig einen sogenannten Sperrvermerk der IHK-Projektarbeit beizufügen.</a:t>
            </a:r>
          </a:p>
          <a:p>
            <a:pPr>
              <a:lnSpc>
                <a:spcPct val="100000"/>
              </a:lnSpc>
              <a:spcBef>
                <a:spcPts val="0"/>
              </a:spcBef>
            </a:pPr>
            <a:endParaRPr lang="de-DE" sz="2399" dirty="0"/>
          </a:p>
          <a:p>
            <a:pPr>
              <a:lnSpc>
                <a:spcPct val="100000"/>
              </a:lnSpc>
              <a:spcBef>
                <a:spcPts val="0"/>
              </a:spcBef>
            </a:pPr>
            <a:r>
              <a:rPr lang="de-DE" sz="2399" dirty="0"/>
              <a:t>Einige Unternehmen schreiben z.B. Erstellern von IHK-Projektarbeiten diese Sperrvermerke vor.</a:t>
            </a:r>
          </a:p>
          <a:p>
            <a:pPr>
              <a:lnSpc>
                <a:spcPct val="100000"/>
              </a:lnSpc>
              <a:spcBef>
                <a:spcPts val="0"/>
              </a:spcBef>
            </a:pPr>
            <a:endParaRPr lang="de-DE" sz="2399" dirty="0"/>
          </a:p>
          <a:p>
            <a:pPr>
              <a:lnSpc>
                <a:spcPct val="100000"/>
              </a:lnSpc>
              <a:spcBef>
                <a:spcPts val="0"/>
              </a:spcBef>
            </a:pPr>
            <a:r>
              <a:rPr lang="de-DE" sz="2399" dirty="0"/>
              <a:t>Damit wird sichergestellt, dass manchmal notwendige interne Informationen in einer IHK-Projektarbeit nicht für die Öffentlichkeit zugänglich gemacht werden.</a:t>
            </a:r>
            <a:endParaRPr lang="de-DE" sz="2199" dirty="0"/>
          </a:p>
          <a:p>
            <a:endParaRPr lang="de-DE" sz="2399" dirty="0"/>
          </a:p>
          <a:p>
            <a:endParaRPr lang="de-DE" sz="2399" dirty="0"/>
          </a:p>
          <a:p>
            <a:endParaRPr lang="de-DE" sz="2399" dirty="0"/>
          </a:p>
        </p:txBody>
      </p:sp>
    </p:spTree>
    <p:extLst>
      <p:ext uri="{BB962C8B-B14F-4D97-AF65-F5344CB8AC3E}">
        <p14:creationId xmlns:p14="http://schemas.microsoft.com/office/powerpoint/2010/main" val="91484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4" name="Inhaltsplatzhalter 3"/>
          <p:cNvSpPr txBox="1">
            <a:spLocks noGrp="1"/>
          </p:cNvSpPr>
          <p:nvPr>
            <p:ph idx="1"/>
          </p:nvPr>
        </p:nvSpPr>
        <p:spPr>
          <a:xfrm>
            <a:off x="1096994" y="2205183"/>
            <a:ext cx="9869973" cy="3599462"/>
          </a:xfrm>
          <a:prstGeom prst="roundRect">
            <a:avLst/>
          </a:prstGeom>
          <a:ln w="15875"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endParaRPr lang="de-DE" sz="2399" dirty="0"/>
          </a:p>
          <a:p>
            <a:r>
              <a:rPr lang="de-DE" sz="2399" b="1" i="1" dirty="0"/>
              <a:t>Der Sperrvermerk sollte sich am Beginn einer Projektarbeit zwischen dem Deckblatt und vor dem Inhaltsverzeichnis befinden.</a:t>
            </a:r>
          </a:p>
        </p:txBody>
      </p:sp>
      <p:pic>
        <p:nvPicPr>
          <p:cNvPr id="6" name="Grafik 5"/>
          <p:cNvPicPr>
            <a:picLocks noChangeAspect="1"/>
          </p:cNvPicPr>
          <p:nvPr/>
        </p:nvPicPr>
        <p:blipFill>
          <a:blip r:embed="rId2"/>
          <a:stretch>
            <a:fillRect/>
          </a:stretch>
        </p:blipFill>
        <p:spPr>
          <a:xfrm>
            <a:off x="5495625" y="2349161"/>
            <a:ext cx="1072710" cy="1292127"/>
          </a:xfrm>
          <a:prstGeom prst="rect">
            <a:avLst/>
          </a:prstGeom>
        </p:spPr>
      </p:pic>
    </p:spTree>
    <p:extLst>
      <p:ext uri="{BB962C8B-B14F-4D97-AF65-F5344CB8AC3E}">
        <p14:creationId xmlns:p14="http://schemas.microsoft.com/office/powerpoint/2010/main" val="200283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63944" y="10438"/>
            <a:ext cx="10055781" cy="730487"/>
          </a:xfrm>
        </p:spPr>
        <p:txBody>
          <a:bodyPr/>
          <a:lstStyle/>
          <a:p>
            <a:r>
              <a:rPr lang="de-DE" dirty="0"/>
              <a:t>1.6 Aufbau der Projektarbeit </a:t>
            </a:r>
          </a:p>
        </p:txBody>
      </p:sp>
      <p:sp>
        <p:nvSpPr>
          <p:cNvPr id="3" name="Inhaltsplatzhalter 2"/>
          <p:cNvSpPr>
            <a:spLocks noGrp="1"/>
          </p:cNvSpPr>
          <p:nvPr>
            <p:ph sz="half" idx="1"/>
          </p:nvPr>
        </p:nvSpPr>
        <p:spPr>
          <a:xfrm>
            <a:off x="189757" y="1846146"/>
            <a:ext cx="3025086" cy="4463174"/>
          </a:xfrm>
        </p:spPr>
        <p:txBody>
          <a:bodyPr/>
          <a:lstStyle/>
          <a:p>
            <a:endParaRPr lang="de-DE" dirty="0"/>
          </a:p>
          <a:p>
            <a:endParaRPr lang="de-DE" dirty="0"/>
          </a:p>
          <a:p>
            <a:endParaRPr lang="de-DE" dirty="0"/>
          </a:p>
          <a:p>
            <a:r>
              <a:rPr lang="de-DE" b="1" dirty="0"/>
              <a:t>Beispiel-formulierung für einen Sperrvermerk:</a:t>
            </a:r>
          </a:p>
        </p:txBody>
      </p:sp>
      <p:sp>
        <p:nvSpPr>
          <p:cNvPr id="4" name="Inhaltsplatzhalter 3"/>
          <p:cNvSpPr>
            <a:spLocks noGrp="1"/>
          </p:cNvSpPr>
          <p:nvPr>
            <p:ph sz="half" idx="2"/>
          </p:nvPr>
        </p:nvSpPr>
        <p:spPr>
          <a:xfrm>
            <a:off x="3646778" y="909377"/>
            <a:ext cx="8134785" cy="5327203"/>
          </a:xfrm>
        </p:spPr>
        <p:txBody>
          <a:bodyPr>
            <a:normAutofit/>
          </a:bodyPr>
          <a:lstStyle/>
          <a:p>
            <a:pPr>
              <a:lnSpc>
                <a:spcPct val="100000"/>
              </a:lnSpc>
              <a:spcBef>
                <a:spcPts val="0"/>
              </a:spcBef>
            </a:pPr>
            <a:endParaRPr lang="de-DE" sz="1400" dirty="0"/>
          </a:p>
        </p:txBody>
      </p:sp>
      <p:sp>
        <p:nvSpPr>
          <p:cNvPr id="5" name="Rechteck 4"/>
          <p:cNvSpPr/>
          <p:nvPr/>
        </p:nvSpPr>
        <p:spPr>
          <a:xfrm>
            <a:off x="2926060" y="732479"/>
            <a:ext cx="9262764" cy="59368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1400" dirty="0"/>
              <a:t>Max Mustermann</a:t>
            </a:r>
          </a:p>
          <a:p>
            <a:r>
              <a:rPr lang="de-DE" sz="1400" dirty="0"/>
              <a:t>Musterstraße 12</a:t>
            </a:r>
          </a:p>
          <a:p>
            <a:r>
              <a:rPr lang="de-DE" sz="1400" dirty="0"/>
              <a:t>12345 Musterstadt</a:t>
            </a:r>
          </a:p>
          <a:p>
            <a:endParaRPr lang="de-DE" sz="1400" dirty="0"/>
          </a:p>
          <a:p>
            <a:r>
              <a:rPr lang="de-DE" sz="1400" b="1" dirty="0"/>
              <a:t>Sperrvermerk</a:t>
            </a:r>
          </a:p>
          <a:p>
            <a:endParaRPr lang="de-DE" sz="1400" b="1" dirty="0"/>
          </a:p>
          <a:p>
            <a:r>
              <a:rPr lang="de-DE" sz="1400" dirty="0"/>
              <a:t>Die vorliegender IHK-Projektarbeit beinhaltet interne und vertrauliche Informationen der Firma</a:t>
            </a:r>
          </a:p>
          <a:p>
            <a:endParaRPr lang="de-DE" sz="2399" dirty="0"/>
          </a:p>
          <a:p>
            <a:r>
              <a:rPr lang="de-DE" sz="1400" dirty="0"/>
              <a:t>Musterfirma GmbH</a:t>
            </a:r>
          </a:p>
          <a:p>
            <a:r>
              <a:rPr lang="de-DE" sz="1400" dirty="0"/>
              <a:t>Musterstraße 22</a:t>
            </a:r>
          </a:p>
          <a:p>
            <a:r>
              <a:rPr lang="de-DE" sz="1400" dirty="0"/>
              <a:t>12345 Musterstadt</a:t>
            </a:r>
          </a:p>
          <a:p>
            <a:endParaRPr lang="de-DE" sz="2399" dirty="0"/>
          </a:p>
          <a:p>
            <a:r>
              <a:rPr lang="de-DE" sz="1400" dirty="0"/>
              <a:t>Die Inhalte und Informationen dieser Arbeit dienen ausschließlich für die Erstellung dieser Projektarbeit, die zum Nachweis der zu erwerbende Kenntnisse und Fähigkeiten im Rahmen der Weiterbildung zum Geprüften Betriebswirt erstellt wurde und dürfen darüber hinaus nicht für andere Zwecke verwendet werden.</a:t>
            </a:r>
          </a:p>
          <a:p>
            <a:endParaRPr lang="de-DE" sz="1400" dirty="0"/>
          </a:p>
          <a:p>
            <a:r>
              <a:rPr lang="de-DE" sz="1400" dirty="0"/>
              <a:t>Die Weitergabe des Inhaltes der IHK-Projektarbeit im Gesamten oder in Teilen, sowie das Anfertigen von Kopien oder Abschriften – auch in digitaler Form – sind grundsätzlich untersagt.</a:t>
            </a:r>
          </a:p>
          <a:p>
            <a:endParaRPr lang="de-DE" sz="1400" dirty="0"/>
          </a:p>
          <a:p>
            <a:r>
              <a:rPr lang="de-DE" sz="1400" dirty="0"/>
              <a:t>Ausnahmen bedürfen der schriftlichen Genehmigung der Musterfirma GmbH sowie des Autors</a:t>
            </a:r>
          </a:p>
          <a:p>
            <a:endParaRPr lang="de-DE" sz="1400" dirty="0"/>
          </a:p>
          <a:p>
            <a:endParaRPr lang="de-DE" sz="1400" dirty="0"/>
          </a:p>
          <a:p>
            <a:r>
              <a:rPr lang="de-DE" sz="1400" dirty="0"/>
              <a:t>Datum: XXXXXXXXXXX 			Unterschrift:</a:t>
            </a:r>
          </a:p>
        </p:txBody>
      </p:sp>
    </p:spTree>
    <p:extLst>
      <p:ext uri="{BB962C8B-B14F-4D97-AF65-F5344CB8AC3E}">
        <p14:creationId xmlns:p14="http://schemas.microsoft.com/office/powerpoint/2010/main" val="86316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993" y="893"/>
            <a:ext cx="10055781" cy="684446"/>
          </a:xfrm>
        </p:spPr>
        <p:txBody>
          <a:bodyPr>
            <a:normAutofit fontScale="90000"/>
          </a:bodyPr>
          <a:lstStyle/>
          <a:p>
            <a:r>
              <a:rPr lang="de-DE" dirty="0"/>
              <a:t>1.6 Aufbau der Projektarbeit </a:t>
            </a:r>
          </a:p>
        </p:txBody>
      </p:sp>
      <p:sp>
        <p:nvSpPr>
          <p:cNvPr id="4" name="Inhaltsplatzhalter 3"/>
          <p:cNvSpPr>
            <a:spLocks noGrp="1"/>
          </p:cNvSpPr>
          <p:nvPr>
            <p:ph sz="half" idx="1"/>
          </p:nvPr>
        </p:nvSpPr>
        <p:spPr>
          <a:xfrm>
            <a:off x="119305" y="1269323"/>
            <a:ext cx="11951771" cy="5039247"/>
          </a:xfrm>
        </p:spPr>
        <p:txBody>
          <a:bodyPr>
            <a:normAutofit/>
          </a:bodyPr>
          <a:lstStyle/>
          <a:p>
            <a:r>
              <a:rPr lang="de-DE" b="1" dirty="0"/>
              <a:t>Inhaltsverzeichnis</a:t>
            </a:r>
          </a:p>
          <a:p>
            <a:r>
              <a:rPr lang="de-DE" sz="1600" dirty="0"/>
              <a:t>Das Inhaltsverzeichnis umfasst alle Bestandteile der Projektarbeit mit den entsprechenden Seitenzahlen.</a:t>
            </a:r>
          </a:p>
          <a:p>
            <a:r>
              <a:rPr lang="de-DE" sz="1600" dirty="0"/>
              <a:t>Das Inhaltsverzeichnis besteht aus der Überschrift und den darunter angeführten Gliederungspunkten. Die Liste der Gliederungspunkte besteht aus Gliederungsnummern und den unverändert aus dem Text übernommenen Überschriften mit den Nummern der Seiten, auf denen die Überschriften im Textteil stehen.</a:t>
            </a:r>
          </a:p>
          <a:p>
            <a:r>
              <a:rPr lang="de-DE" sz="1600" dirty="0"/>
              <a:t>Das Deckblatt sowie das Inhaltsverzeichnis selbst werden nicht erwähnt</a:t>
            </a:r>
          </a:p>
          <a:p>
            <a:r>
              <a:rPr lang="de-DE" sz="1600" dirty="0"/>
              <a:t>Die Gliederung sollte wie im Beispiel, den formalen Aufbau entsprechen.</a:t>
            </a:r>
          </a:p>
          <a:p>
            <a:r>
              <a:rPr lang="de-DE" sz="1600" dirty="0"/>
              <a:t>Mehr als vier Gliederungspunkte sollten nicht verwendet werden. Auf einen Gliederungspunkt 1 muss stets der Gliederungspunkt 2 folgen.</a:t>
            </a:r>
          </a:p>
          <a:p>
            <a:pPr>
              <a:lnSpc>
                <a:spcPct val="120000"/>
              </a:lnSpc>
              <a:spcBef>
                <a:spcPts val="0"/>
              </a:spcBef>
            </a:pPr>
            <a:r>
              <a:rPr lang="de-DE" sz="1600" dirty="0"/>
              <a:t>Verwendung von Arabische Ziffern, bitte an der letzten Ziffer keinen Punkt,</a:t>
            </a:r>
          </a:p>
          <a:p>
            <a:pPr>
              <a:lnSpc>
                <a:spcPct val="120000"/>
              </a:lnSpc>
              <a:spcBef>
                <a:spcPts val="0"/>
              </a:spcBef>
            </a:pPr>
            <a:r>
              <a:rPr lang="de-DE" sz="1600" dirty="0"/>
              <a:t>bei Untergliederungen müssen mind. 2 Unterpunkte folgen,</a:t>
            </a:r>
          </a:p>
          <a:p>
            <a:pPr>
              <a:lnSpc>
                <a:spcPct val="120000"/>
              </a:lnSpc>
              <a:spcBef>
                <a:spcPts val="0"/>
              </a:spcBef>
            </a:pPr>
            <a:r>
              <a:rPr lang="de-DE" sz="1600" dirty="0"/>
              <a:t>Seitenangabe </a:t>
            </a:r>
          </a:p>
          <a:p>
            <a:pPr>
              <a:lnSpc>
                <a:spcPct val="120000"/>
              </a:lnSpc>
              <a:spcBef>
                <a:spcPts val="0"/>
              </a:spcBef>
            </a:pPr>
            <a:endParaRPr lang="de-DE" b="1" dirty="0"/>
          </a:p>
        </p:txBody>
      </p:sp>
    </p:spTree>
    <p:extLst>
      <p:ext uri="{BB962C8B-B14F-4D97-AF65-F5344CB8AC3E}">
        <p14:creationId xmlns:p14="http://schemas.microsoft.com/office/powerpoint/2010/main" val="14790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1000"/>
                                        <p:tgtEl>
                                          <p:spTgt spid="4">
                                            <p:txEl>
                                              <p:pRg st="4" end="4"/>
                                            </p:txEl>
                                          </p:spTgt>
                                        </p:tgtEl>
                                      </p:cBhvr>
                                    </p:animEffect>
                                    <p:anim calcmode="lin" valueType="num">
                                      <p:cBhvr>
                                        <p:cTn id="3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1000"/>
                                        <p:tgtEl>
                                          <p:spTgt spid="4">
                                            <p:txEl>
                                              <p:pRg st="5" end="5"/>
                                            </p:txEl>
                                          </p:spTgt>
                                        </p:tgtEl>
                                      </p:cBhvr>
                                    </p:animEffect>
                                    <p:anim calcmode="lin" valueType="num">
                                      <p:cBhvr>
                                        <p:cTn id="4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fade">
                                      <p:cBhvr>
                                        <p:cTn id="47" dur="1000"/>
                                        <p:tgtEl>
                                          <p:spTgt spid="4">
                                            <p:txEl>
                                              <p:pRg st="6" end="6"/>
                                            </p:txEl>
                                          </p:spTgt>
                                        </p:tgtEl>
                                      </p:cBhvr>
                                    </p:animEffect>
                                    <p:anim calcmode="lin" valueType="num">
                                      <p:cBhvr>
                                        <p:cTn id="4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fade">
                                      <p:cBhvr>
                                        <p:cTn id="54" dur="1000"/>
                                        <p:tgtEl>
                                          <p:spTgt spid="4">
                                            <p:txEl>
                                              <p:pRg st="7" end="7"/>
                                            </p:txEl>
                                          </p:spTgt>
                                        </p:tgtEl>
                                      </p:cBhvr>
                                    </p:animEffect>
                                    <p:anim calcmode="lin" valueType="num">
                                      <p:cBhvr>
                                        <p:cTn id="55"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fade">
                                      <p:cBhvr>
                                        <p:cTn id="61" dur="1000"/>
                                        <p:tgtEl>
                                          <p:spTgt spid="4">
                                            <p:txEl>
                                              <p:pRg st="8" end="8"/>
                                            </p:txEl>
                                          </p:spTgt>
                                        </p:tgtEl>
                                      </p:cBhvr>
                                    </p:animEffect>
                                    <p:anim calcmode="lin" valueType="num">
                                      <p:cBhvr>
                                        <p:cTn id="62"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18962" y="116632"/>
            <a:ext cx="10055781" cy="684446"/>
          </a:xfrm>
        </p:spPr>
        <p:txBody>
          <a:bodyPr>
            <a:normAutofit fontScale="90000"/>
          </a:bodyPr>
          <a:lstStyle/>
          <a:p>
            <a:r>
              <a:rPr lang="de-DE" dirty="0"/>
              <a:t>1.6 Aufbau der Projektarbeit </a:t>
            </a:r>
          </a:p>
        </p:txBody>
      </p:sp>
      <p:sp>
        <p:nvSpPr>
          <p:cNvPr id="4" name="Inhaltsplatzhalter 3"/>
          <p:cNvSpPr>
            <a:spLocks noGrp="1"/>
          </p:cNvSpPr>
          <p:nvPr>
            <p:ph sz="half" idx="1"/>
          </p:nvPr>
        </p:nvSpPr>
        <p:spPr>
          <a:xfrm>
            <a:off x="119305" y="1269323"/>
            <a:ext cx="4967259" cy="5039247"/>
          </a:xfrm>
        </p:spPr>
        <p:txBody>
          <a:bodyPr>
            <a:normAutofit/>
          </a:bodyPr>
          <a:lstStyle/>
          <a:p>
            <a:pPr>
              <a:lnSpc>
                <a:spcPct val="120000"/>
              </a:lnSpc>
              <a:spcBef>
                <a:spcPts val="0"/>
              </a:spcBef>
            </a:pPr>
            <a:endParaRPr lang="de-DE" b="1" dirty="0"/>
          </a:p>
        </p:txBody>
      </p:sp>
      <p:sp>
        <p:nvSpPr>
          <p:cNvPr id="5" name="Inhaltsplatzhalter 4"/>
          <p:cNvSpPr>
            <a:spLocks noGrp="1"/>
          </p:cNvSpPr>
          <p:nvPr>
            <p:ph sz="half" idx="2"/>
          </p:nvPr>
        </p:nvSpPr>
        <p:spPr>
          <a:xfrm>
            <a:off x="5446509" y="1846147"/>
            <a:ext cx="5706266" cy="4022312"/>
          </a:xfrm>
        </p:spPr>
        <p:txBody>
          <a:bodyPr>
            <a:normAutofit/>
          </a:bodyPr>
          <a:lstStyle/>
          <a:p>
            <a:endParaRPr lang="de-DE" dirty="0"/>
          </a:p>
        </p:txBody>
      </p:sp>
      <p:sp>
        <p:nvSpPr>
          <p:cNvPr id="6" name="Rechteck 5"/>
          <p:cNvSpPr/>
          <p:nvPr/>
        </p:nvSpPr>
        <p:spPr>
          <a:xfrm>
            <a:off x="143542" y="1124744"/>
            <a:ext cx="10631390" cy="57332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2399" b="1" dirty="0"/>
              <a:t>Beispiel für einen logischen Aufbau einer Arbeit: </a:t>
            </a:r>
          </a:p>
          <a:p>
            <a:pPr algn="ctr"/>
            <a:endParaRPr lang="de-DE" sz="2399" dirty="0"/>
          </a:p>
          <a:p>
            <a:r>
              <a:rPr lang="de-DE" sz="1800" b="1" dirty="0"/>
              <a:t>Thema: </a:t>
            </a:r>
            <a:r>
              <a:rPr lang="de-DE" sz="1800" dirty="0"/>
              <a:t>Planen, Koordinieren und Kontrollieren des Bauprojektes Einbau von Walzasphalt in Leipzig</a:t>
            </a:r>
          </a:p>
          <a:p>
            <a:r>
              <a:rPr lang="de-DE" sz="1800" dirty="0"/>
              <a:t>1 Einleitung	</a:t>
            </a:r>
          </a:p>
          <a:p>
            <a:r>
              <a:rPr lang="de-DE" sz="1800" dirty="0"/>
              <a:t>2 Planung der Baustelleneinrichtung	</a:t>
            </a:r>
          </a:p>
          <a:p>
            <a:r>
              <a:rPr lang="de-DE" sz="1800" dirty="0"/>
              <a:t>2.1 Personal	</a:t>
            </a:r>
          </a:p>
          <a:p>
            <a:r>
              <a:rPr lang="de-DE" sz="1800" dirty="0"/>
              <a:t>2.2 Technische Anlagen und Maschinen	</a:t>
            </a:r>
          </a:p>
          <a:p>
            <a:r>
              <a:rPr lang="de-DE" sz="1800" dirty="0"/>
              <a:t>2.3 Baustellencontrolling	</a:t>
            </a:r>
          </a:p>
          <a:p>
            <a:r>
              <a:rPr lang="de-DE" sz="1800" dirty="0"/>
              <a:t>3 Projektdurchführung	</a:t>
            </a:r>
          </a:p>
          <a:p>
            <a:r>
              <a:rPr lang="de-DE" sz="1800" dirty="0"/>
              <a:t>3.1 Koordination des Personals	</a:t>
            </a:r>
          </a:p>
          <a:p>
            <a:r>
              <a:rPr lang="de-DE" sz="1800" dirty="0"/>
              <a:t>3.1.1 Personaleinsatzplanung	</a:t>
            </a:r>
          </a:p>
          <a:p>
            <a:r>
              <a:rPr lang="de-DE" sz="1800" dirty="0"/>
              <a:t>3.2 Koordination des Bauablaufs	</a:t>
            </a:r>
          </a:p>
          <a:p>
            <a:r>
              <a:rPr lang="de-DE" sz="1800" dirty="0"/>
              <a:t>3.2.1 Überwachung	</a:t>
            </a:r>
          </a:p>
          <a:p>
            <a:r>
              <a:rPr lang="de-DE" sz="1800" dirty="0"/>
              <a:t>3.2.1.1 Umgang mit Zielkonflikte im Bauablauf	</a:t>
            </a:r>
          </a:p>
          <a:p>
            <a:r>
              <a:rPr lang="de-DE" sz="1800" dirty="0"/>
              <a:t>4 Rechtliche Vorschriften beachten	</a:t>
            </a:r>
          </a:p>
          <a:p>
            <a:r>
              <a:rPr lang="de-DE" sz="1800" dirty="0"/>
              <a:t>4.1 Arbeits- und Gesundheitsschutz	</a:t>
            </a:r>
          </a:p>
          <a:p>
            <a:r>
              <a:rPr lang="de-DE" sz="1800" dirty="0"/>
              <a:t>5. Fazit </a:t>
            </a:r>
          </a:p>
        </p:txBody>
      </p:sp>
    </p:spTree>
    <p:extLst>
      <p:ext uri="{BB962C8B-B14F-4D97-AF65-F5344CB8AC3E}">
        <p14:creationId xmlns:p14="http://schemas.microsoft.com/office/powerpoint/2010/main" val="167309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6">
                                            <p:txEl>
                                              <p:pRg st="10" end="10"/>
                                            </p:txEl>
                                          </p:spTgt>
                                        </p:tgtEl>
                                        <p:attrNameLst>
                                          <p:attrName>style.visibility</p:attrName>
                                        </p:attrNameLst>
                                      </p:cBhvr>
                                      <p:to>
                                        <p:strVal val="visible"/>
                                      </p:to>
                                    </p:set>
                                    <p:animEffect transition="in" filter="fade">
                                      <p:cBhvr>
                                        <p:cTn id="70" dur="1000"/>
                                        <p:tgtEl>
                                          <p:spTgt spid="6">
                                            <p:txEl>
                                              <p:pRg st="10" end="10"/>
                                            </p:txEl>
                                          </p:spTgt>
                                        </p:tgtEl>
                                      </p:cBhvr>
                                    </p:animEffect>
                                    <p:anim calcmode="lin" valueType="num">
                                      <p:cBhvr>
                                        <p:cTn id="71"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6">
                                            <p:txEl>
                                              <p:pRg st="11" end="11"/>
                                            </p:txEl>
                                          </p:spTgt>
                                        </p:tgtEl>
                                        <p:attrNameLst>
                                          <p:attrName>style.visibility</p:attrName>
                                        </p:attrNameLst>
                                      </p:cBhvr>
                                      <p:to>
                                        <p:strVal val="visible"/>
                                      </p:to>
                                    </p:set>
                                    <p:animEffect transition="in" filter="fade">
                                      <p:cBhvr>
                                        <p:cTn id="77" dur="1000"/>
                                        <p:tgtEl>
                                          <p:spTgt spid="6">
                                            <p:txEl>
                                              <p:pRg st="11" end="11"/>
                                            </p:txEl>
                                          </p:spTgt>
                                        </p:tgtEl>
                                      </p:cBhvr>
                                    </p:animEffect>
                                    <p:anim calcmode="lin" valueType="num">
                                      <p:cBhvr>
                                        <p:cTn id="78"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6">
                                            <p:txEl>
                                              <p:pRg st="12" end="12"/>
                                            </p:txEl>
                                          </p:spTgt>
                                        </p:tgtEl>
                                        <p:attrNameLst>
                                          <p:attrName>style.visibility</p:attrName>
                                        </p:attrNameLst>
                                      </p:cBhvr>
                                      <p:to>
                                        <p:strVal val="visible"/>
                                      </p:to>
                                    </p:set>
                                    <p:animEffect transition="in" filter="fade">
                                      <p:cBhvr>
                                        <p:cTn id="84" dur="1000"/>
                                        <p:tgtEl>
                                          <p:spTgt spid="6">
                                            <p:txEl>
                                              <p:pRg st="12" end="12"/>
                                            </p:txEl>
                                          </p:spTgt>
                                        </p:tgtEl>
                                      </p:cBhvr>
                                    </p:animEffect>
                                    <p:anim calcmode="lin" valueType="num">
                                      <p:cBhvr>
                                        <p:cTn id="85"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86"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1000"/>
                                        <p:tgtEl>
                                          <p:spTgt spid="6">
                                            <p:txEl>
                                              <p:pRg st="13" end="13"/>
                                            </p:txEl>
                                          </p:spTgt>
                                        </p:tgtEl>
                                      </p:cBhvr>
                                    </p:animEffect>
                                    <p:anim calcmode="lin" valueType="num">
                                      <p:cBhvr>
                                        <p:cTn id="92"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6">
                                            <p:txEl>
                                              <p:pRg st="14" end="14"/>
                                            </p:txEl>
                                          </p:spTgt>
                                        </p:tgtEl>
                                        <p:attrNameLst>
                                          <p:attrName>style.visibility</p:attrName>
                                        </p:attrNameLst>
                                      </p:cBhvr>
                                      <p:to>
                                        <p:strVal val="visible"/>
                                      </p:to>
                                    </p:set>
                                    <p:animEffect transition="in" filter="fade">
                                      <p:cBhvr>
                                        <p:cTn id="98" dur="1000"/>
                                        <p:tgtEl>
                                          <p:spTgt spid="6">
                                            <p:txEl>
                                              <p:pRg st="14" end="14"/>
                                            </p:txEl>
                                          </p:spTgt>
                                        </p:tgtEl>
                                      </p:cBhvr>
                                    </p:animEffect>
                                    <p:anim calcmode="lin" valueType="num">
                                      <p:cBhvr>
                                        <p:cTn id="99"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100"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6">
                                            <p:txEl>
                                              <p:pRg st="15" end="15"/>
                                            </p:txEl>
                                          </p:spTgt>
                                        </p:tgtEl>
                                        <p:attrNameLst>
                                          <p:attrName>style.visibility</p:attrName>
                                        </p:attrNameLst>
                                      </p:cBhvr>
                                      <p:to>
                                        <p:strVal val="visible"/>
                                      </p:to>
                                    </p:set>
                                    <p:animEffect transition="in" filter="fade">
                                      <p:cBhvr>
                                        <p:cTn id="105" dur="1000"/>
                                        <p:tgtEl>
                                          <p:spTgt spid="6">
                                            <p:txEl>
                                              <p:pRg st="15" end="15"/>
                                            </p:txEl>
                                          </p:spTgt>
                                        </p:tgtEl>
                                      </p:cBhvr>
                                    </p:animEffect>
                                    <p:anim calcmode="lin" valueType="num">
                                      <p:cBhvr>
                                        <p:cTn id="106"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07"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6">
                                            <p:txEl>
                                              <p:pRg st="16" end="16"/>
                                            </p:txEl>
                                          </p:spTgt>
                                        </p:tgtEl>
                                        <p:attrNameLst>
                                          <p:attrName>style.visibility</p:attrName>
                                        </p:attrNameLst>
                                      </p:cBhvr>
                                      <p:to>
                                        <p:strVal val="visible"/>
                                      </p:to>
                                    </p:set>
                                    <p:animEffect transition="in" filter="fade">
                                      <p:cBhvr>
                                        <p:cTn id="112" dur="1000"/>
                                        <p:tgtEl>
                                          <p:spTgt spid="6">
                                            <p:txEl>
                                              <p:pRg st="16" end="16"/>
                                            </p:txEl>
                                          </p:spTgt>
                                        </p:tgtEl>
                                      </p:cBhvr>
                                    </p:animEffect>
                                    <p:anim calcmode="lin" valueType="num">
                                      <p:cBhvr>
                                        <p:cTn id="113"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114" dur="1000" fill="hold"/>
                                        <p:tgtEl>
                                          <p:spTgt spid="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3" name="Inhaltsplatzhalter 2"/>
          <p:cNvSpPr>
            <a:spLocks noGrp="1"/>
          </p:cNvSpPr>
          <p:nvPr>
            <p:ph idx="1"/>
          </p:nvPr>
        </p:nvSpPr>
        <p:spPr/>
        <p:txBody>
          <a:bodyPr>
            <a:normAutofit fontScale="92500" lnSpcReduction="10000"/>
          </a:bodyPr>
          <a:lstStyle/>
          <a:p>
            <a:r>
              <a:rPr lang="de-DE" b="1" dirty="0"/>
              <a:t>Abkürzungsverzeichnis</a:t>
            </a:r>
          </a:p>
          <a:p>
            <a:endParaRPr lang="de-DE" b="1" dirty="0"/>
          </a:p>
          <a:p>
            <a:r>
              <a:rPr lang="de-DE" dirty="0"/>
              <a:t>Wird im Text auf Abkürzungen zurückgegriffen, ist nach dem Literaturverzeichnis ein Abkürzungsverzeichnis einzufügen. </a:t>
            </a:r>
          </a:p>
          <a:p>
            <a:r>
              <a:rPr lang="de-DE" dirty="0"/>
              <a:t>In das Abkürzungsverzeichnis sind alle Abkürzungen aufzunehmen, soweit sie nicht als Abkürzungen im Duden enthalten sind (allgemeine Abkürzungen, wie z.B., u.a., etc. brauchen daher nicht erwähnt werden).</a:t>
            </a:r>
          </a:p>
          <a:p>
            <a:r>
              <a:rPr lang="de-DE" dirty="0"/>
              <a:t>Das Abkürzungsverzeichnis besteht aus der Überschrift und der Liste der Abkürzungen mit den dazugehörigen Erklärungen. Mit Abkürzungen ist generell sparsam umzugehen.</a:t>
            </a:r>
          </a:p>
        </p:txBody>
      </p:sp>
    </p:spTree>
    <p:extLst>
      <p:ext uri="{BB962C8B-B14F-4D97-AF65-F5344CB8AC3E}">
        <p14:creationId xmlns:p14="http://schemas.microsoft.com/office/powerpoint/2010/main" val="146944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4" name="Inhaltsplatzhalter 3"/>
          <p:cNvSpPr txBox="1">
            <a:spLocks noGrp="1"/>
          </p:cNvSpPr>
          <p:nvPr>
            <p:ph idx="1"/>
          </p:nvPr>
        </p:nvSpPr>
        <p:spPr>
          <a:xfrm>
            <a:off x="1096994" y="2853086"/>
            <a:ext cx="10055781" cy="3015373"/>
          </a:xfrm>
          <a:prstGeom prst="roundRect">
            <a:avLst/>
          </a:prstGeom>
          <a:ln w="15875"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endParaRPr lang="de-DE" sz="2399" dirty="0"/>
          </a:p>
          <a:p>
            <a:r>
              <a:rPr lang="de-DE" sz="2399" b="1" i="1" dirty="0"/>
              <a:t>Das Abkürzungsverzeichnis ist nach dem Inhaltsverzeichnis einzufügen.</a:t>
            </a:r>
          </a:p>
        </p:txBody>
      </p:sp>
      <p:pic>
        <p:nvPicPr>
          <p:cNvPr id="6" name="Grafik 5"/>
          <p:cNvPicPr>
            <a:picLocks noChangeAspect="1"/>
          </p:cNvPicPr>
          <p:nvPr/>
        </p:nvPicPr>
        <p:blipFill>
          <a:blip r:embed="rId2"/>
          <a:stretch>
            <a:fillRect/>
          </a:stretch>
        </p:blipFill>
        <p:spPr>
          <a:xfrm>
            <a:off x="5302531" y="3068645"/>
            <a:ext cx="1072710" cy="1292127"/>
          </a:xfrm>
          <a:prstGeom prst="rect">
            <a:avLst/>
          </a:prstGeom>
        </p:spPr>
      </p:pic>
    </p:spTree>
    <p:extLst>
      <p:ext uri="{BB962C8B-B14F-4D97-AF65-F5344CB8AC3E}">
        <p14:creationId xmlns:p14="http://schemas.microsoft.com/office/powerpoint/2010/main" val="8074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3" name="Inhaltsplatzhalter 2"/>
          <p:cNvSpPr>
            <a:spLocks noGrp="1"/>
          </p:cNvSpPr>
          <p:nvPr>
            <p:ph idx="1"/>
          </p:nvPr>
        </p:nvSpPr>
        <p:spPr/>
        <p:txBody>
          <a:bodyPr>
            <a:normAutofit fontScale="92500" lnSpcReduction="10000"/>
          </a:bodyPr>
          <a:lstStyle/>
          <a:p>
            <a:r>
              <a:rPr lang="de-DE" b="1" dirty="0"/>
              <a:t>Abbildungsverzeichnis</a:t>
            </a:r>
          </a:p>
          <a:p>
            <a:endParaRPr lang="de-DE" dirty="0"/>
          </a:p>
          <a:p>
            <a:r>
              <a:rPr lang="de-DE" dirty="0"/>
              <a:t>Wenn Sie im Text Abbildungen wie Fotos, Tabellen, Bilder und Grafiken verwenden, ist es notwendig, dass diese in einem Abbildungsverzeichnis mit Quellenangabe verzeichnet werden.</a:t>
            </a:r>
          </a:p>
          <a:p>
            <a:r>
              <a:rPr lang="de-DE" dirty="0"/>
              <a:t>Im Abbildungsverzeichnis sind die Abbildungsnummer, die Abbildungsüberschrift sowie die entsprechende Quelle anzugeben. Die Abbildungen werden vom Beginn des Dokuments bis zum Ende fortlaufend nummeriert. </a:t>
            </a:r>
          </a:p>
          <a:p>
            <a:r>
              <a:rPr lang="de-DE" dirty="0"/>
              <a:t>Das Abbildungsverzeichnis enthält nur Abbildungen, die sich innerhalb des Textteils der Arbeit befinden.</a:t>
            </a:r>
          </a:p>
        </p:txBody>
      </p:sp>
    </p:spTree>
    <p:extLst>
      <p:ext uri="{BB962C8B-B14F-4D97-AF65-F5344CB8AC3E}">
        <p14:creationId xmlns:p14="http://schemas.microsoft.com/office/powerpoint/2010/main" val="414400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3" name="Inhaltsplatzhalter 2"/>
          <p:cNvSpPr>
            <a:spLocks noGrp="1"/>
          </p:cNvSpPr>
          <p:nvPr>
            <p:ph idx="1"/>
          </p:nvPr>
        </p:nvSpPr>
        <p:spPr/>
        <p:txBody>
          <a:bodyPr/>
          <a:lstStyle/>
          <a:p>
            <a:r>
              <a:rPr lang="de-DE" b="1" dirty="0"/>
              <a:t>Glossar</a:t>
            </a:r>
            <a:r>
              <a:rPr lang="de-DE" dirty="0"/>
              <a:t> (falls notwendig)</a:t>
            </a:r>
          </a:p>
          <a:p>
            <a:endParaRPr lang="de-DE" dirty="0"/>
          </a:p>
          <a:p>
            <a:r>
              <a:rPr lang="de-DE" dirty="0"/>
              <a:t>Falls Ihre Projektarbeit sehr ins technische Detail geht, können Sie den Korrektor Projektarbeit durch ein zusätzliches Glossar beeindrucken.</a:t>
            </a:r>
          </a:p>
          <a:p>
            <a:r>
              <a:rPr lang="de-DE" dirty="0"/>
              <a:t>In diesem Glossar sind die von Ihnen im Text verwendeten spezifischen Fachbegriffe kurz zu erläutern, um den richtigen Gebrauch dieser Begrifflichkeiten und deren eindeutiges Verständnis zu sichern.</a:t>
            </a:r>
          </a:p>
          <a:p>
            <a:endParaRPr lang="de-DE" dirty="0"/>
          </a:p>
        </p:txBody>
      </p:sp>
    </p:spTree>
    <p:extLst>
      <p:ext uri="{BB962C8B-B14F-4D97-AF65-F5344CB8AC3E}">
        <p14:creationId xmlns:p14="http://schemas.microsoft.com/office/powerpoint/2010/main" val="2689371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3" name="Inhaltsplatzhalter 2"/>
          <p:cNvSpPr>
            <a:spLocks noGrp="1"/>
          </p:cNvSpPr>
          <p:nvPr>
            <p:ph idx="1"/>
          </p:nvPr>
        </p:nvSpPr>
        <p:spPr>
          <a:xfrm>
            <a:off x="551240" y="1846146"/>
            <a:ext cx="11302312" cy="4174467"/>
          </a:xfrm>
        </p:spPr>
        <p:txBody>
          <a:bodyPr>
            <a:normAutofit fontScale="55000" lnSpcReduction="20000"/>
          </a:bodyPr>
          <a:lstStyle/>
          <a:p>
            <a:r>
              <a:rPr lang="de-DE" sz="2799" b="1" dirty="0"/>
              <a:t>Textteil</a:t>
            </a:r>
          </a:p>
          <a:p>
            <a:endParaRPr lang="de-DE" dirty="0"/>
          </a:p>
          <a:p>
            <a:r>
              <a:rPr lang="de-DE" sz="2399" dirty="0"/>
              <a:t>Die grundsätzliche Struktur des Textteils einer Projektarbeit setzt sich zusammen aus </a:t>
            </a:r>
          </a:p>
          <a:p>
            <a:pPr>
              <a:buFont typeface="Wingdings" panose="05000000000000000000" pitchFamily="2" charset="2"/>
              <a:buChar char="v"/>
            </a:pPr>
            <a:r>
              <a:rPr lang="de-DE" sz="2399" dirty="0"/>
              <a:t>              einem </a:t>
            </a:r>
            <a:r>
              <a:rPr lang="de-DE" sz="2399" b="1" dirty="0"/>
              <a:t>einleitenden Abschnitt</a:t>
            </a:r>
            <a:r>
              <a:rPr lang="de-DE" sz="2399" dirty="0"/>
              <a:t>,</a:t>
            </a:r>
          </a:p>
          <a:p>
            <a:pPr>
              <a:buFont typeface="Wingdings" panose="05000000000000000000" pitchFamily="2" charset="2"/>
              <a:buChar char="v"/>
            </a:pPr>
            <a:r>
              <a:rPr lang="de-DE" sz="2399" dirty="0"/>
              <a:t>              dem </a:t>
            </a:r>
            <a:r>
              <a:rPr lang="de-DE" sz="2399" b="1" dirty="0"/>
              <a:t>Hauptteil</a:t>
            </a:r>
            <a:r>
              <a:rPr lang="de-DE" sz="2399" dirty="0"/>
              <a:t> sowie </a:t>
            </a:r>
          </a:p>
          <a:p>
            <a:pPr>
              <a:buFont typeface="Wingdings" panose="05000000000000000000" pitchFamily="2" charset="2"/>
              <a:buChar char="v"/>
            </a:pPr>
            <a:r>
              <a:rPr lang="de-DE" sz="2399" dirty="0"/>
              <a:t>              einem </a:t>
            </a:r>
            <a:r>
              <a:rPr lang="de-DE" sz="2399" b="1" dirty="0"/>
              <a:t>Schlussteil</a:t>
            </a:r>
            <a:r>
              <a:rPr lang="de-DE" sz="2399" dirty="0"/>
              <a:t>.</a:t>
            </a:r>
          </a:p>
          <a:p>
            <a:pPr marL="0" indent="0">
              <a:buNone/>
            </a:pPr>
            <a:endParaRPr lang="de-DE" sz="2399" dirty="0"/>
          </a:p>
          <a:p>
            <a:pPr marL="0" indent="0">
              <a:buNone/>
            </a:pPr>
            <a:r>
              <a:rPr lang="de-DE" sz="2399" dirty="0"/>
              <a:t>Der Textteil ohne die Anlagen sollte sich im Seitenrahmen von ca. 20 Seiten bewegen und 30 Seiten nicht unbedingt überschreiten.</a:t>
            </a:r>
          </a:p>
          <a:p>
            <a:pPr marL="0" indent="0">
              <a:buNone/>
            </a:pPr>
            <a:r>
              <a:rPr lang="de-DE" sz="2399" dirty="0"/>
              <a:t>Die Seiten der Projektarbeit müssen im DIN-A4 Hochformat erstellt und nur einseitig beschrieben (</a:t>
            </a:r>
            <a:r>
              <a:rPr lang="de-DE" sz="2399" i="1" dirty="0"/>
              <a:t>keine Rückseite</a:t>
            </a:r>
            <a:r>
              <a:rPr lang="de-DE" sz="2399" dirty="0"/>
              <a:t>) werden</a:t>
            </a:r>
          </a:p>
          <a:p>
            <a:r>
              <a:rPr lang="de-DE" sz="2399" dirty="0"/>
              <a:t>          </a:t>
            </a:r>
          </a:p>
        </p:txBody>
      </p:sp>
    </p:spTree>
    <p:extLst>
      <p:ext uri="{BB962C8B-B14F-4D97-AF65-F5344CB8AC3E}">
        <p14:creationId xmlns:p14="http://schemas.microsoft.com/office/powerpoint/2010/main" val="324562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de"/>
              <a:t>Projektarbeit</a:t>
            </a:r>
            <a:endParaRPr lang="en-US"/>
          </a:p>
        </p:txBody>
      </p:sp>
      <p:sp>
        <p:nvSpPr>
          <p:cNvPr id="3" name="Untertitel 2"/>
          <p:cNvSpPr>
            <a:spLocks noGrp="1"/>
          </p:cNvSpPr>
          <p:nvPr>
            <p:ph type="subTitle" idx="1"/>
          </p:nvPr>
        </p:nvSpPr>
        <p:spPr/>
        <p:txBody>
          <a:bodyPr rtlCol="0"/>
          <a:lstStyle/>
          <a:p>
            <a:pPr rtl="0"/>
            <a:r>
              <a:rPr lang="de"/>
              <a:t>Vorgaben / Richtlinien</a:t>
            </a:r>
            <a:endParaRPr lang="en-US"/>
          </a:p>
        </p:txBody>
      </p:sp>
    </p:spTree>
    <p:extLst>
      <p:ext uri="{BB962C8B-B14F-4D97-AF65-F5344CB8AC3E}">
        <p14:creationId xmlns:p14="http://schemas.microsoft.com/office/powerpoint/2010/main" val="367690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3" name="Inhaltsplatzhalter 2"/>
          <p:cNvSpPr>
            <a:spLocks noGrp="1"/>
          </p:cNvSpPr>
          <p:nvPr>
            <p:ph idx="1"/>
          </p:nvPr>
        </p:nvSpPr>
        <p:spPr>
          <a:xfrm>
            <a:off x="1096994" y="1846146"/>
            <a:ext cx="10055781" cy="4534413"/>
          </a:xfrm>
        </p:spPr>
        <p:txBody>
          <a:bodyPr>
            <a:normAutofit fontScale="77500" lnSpcReduction="20000"/>
          </a:bodyPr>
          <a:lstStyle/>
          <a:p>
            <a:r>
              <a:rPr lang="de-DE" sz="2399" b="1" dirty="0"/>
              <a:t>Nicht mitgerechnet werden dabei </a:t>
            </a:r>
          </a:p>
          <a:p>
            <a:r>
              <a:rPr lang="de-DE" dirty="0"/>
              <a:t>Deckblatt</a:t>
            </a:r>
          </a:p>
          <a:p>
            <a:r>
              <a:rPr lang="de-DE" dirty="0"/>
              <a:t>Inhaltsverzeichnis</a:t>
            </a:r>
          </a:p>
          <a:p>
            <a:r>
              <a:rPr lang="de-DE" dirty="0"/>
              <a:t>Literaturverzeichnis</a:t>
            </a:r>
          </a:p>
          <a:p>
            <a:r>
              <a:rPr lang="de-DE" dirty="0"/>
              <a:t>Abkürzungsverzeichnis</a:t>
            </a:r>
          </a:p>
          <a:p>
            <a:r>
              <a:rPr lang="de-DE" dirty="0"/>
              <a:t>Tabellenverzeichnis</a:t>
            </a:r>
          </a:p>
          <a:p>
            <a:r>
              <a:rPr lang="de-DE" dirty="0"/>
              <a:t>Abbildungsverzeichnis</a:t>
            </a:r>
          </a:p>
          <a:p>
            <a:r>
              <a:rPr lang="de-DE" dirty="0"/>
              <a:t>Eidesstattliche Erklärung</a:t>
            </a:r>
          </a:p>
          <a:p>
            <a:r>
              <a:rPr lang="de-DE" dirty="0"/>
              <a:t>Glossar </a:t>
            </a:r>
          </a:p>
          <a:p>
            <a:r>
              <a:rPr lang="de-DE" dirty="0"/>
              <a:t>sowie gegebenenfalls beigefügte Anlagen.</a:t>
            </a:r>
          </a:p>
          <a:p>
            <a:endParaRPr lang="de-DE" dirty="0"/>
          </a:p>
        </p:txBody>
      </p:sp>
    </p:spTree>
    <p:extLst>
      <p:ext uri="{BB962C8B-B14F-4D97-AF65-F5344CB8AC3E}">
        <p14:creationId xmlns:p14="http://schemas.microsoft.com/office/powerpoint/2010/main" val="224579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4" name="Inhaltsplatzhalter 3"/>
          <p:cNvSpPr txBox="1">
            <a:spLocks noGrp="1"/>
          </p:cNvSpPr>
          <p:nvPr>
            <p:ph idx="1"/>
          </p:nvPr>
        </p:nvSpPr>
        <p:spPr>
          <a:xfrm>
            <a:off x="1119201" y="2133194"/>
            <a:ext cx="10055781" cy="3742531"/>
          </a:xfrm>
          <a:prstGeom prst="roundRect">
            <a:avLst/>
          </a:prstGeom>
          <a:ln w="15875"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endParaRPr lang="de-DE" sz="2399" dirty="0"/>
          </a:p>
          <a:p>
            <a:endParaRPr lang="de-DE" sz="2399" b="1" i="1" dirty="0"/>
          </a:p>
          <a:p>
            <a:r>
              <a:rPr lang="de-DE" sz="2399" b="1" i="1" dirty="0"/>
              <a:t>So weit Nachweise, tabellarische Übersichten, Berechnungen für das unmittelbare Verständnis des Textes nicht erforderlich sind oder aufgrund ihrer Komplexität das Verständnis erschweren würden, sollen diese in der Anlage dem Text beigefügt werden.</a:t>
            </a:r>
          </a:p>
        </p:txBody>
      </p:sp>
      <p:pic>
        <p:nvPicPr>
          <p:cNvPr id="6" name="Grafik 5"/>
          <p:cNvPicPr>
            <a:picLocks noChangeAspect="1"/>
          </p:cNvPicPr>
          <p:nvPr/>
        </p:nvPicPr>
        <p:blipFill>
          <a:blip r:embed="rId2"/>
          <a:stretch>
            <a:fillRect/>
          </a:stretch>
        </p:blipFill>
        <p:spPr>
          <a:xfrm>
            <a:off x="5558057" y="2349161"/>
            <a:ext cx="1072710" cy="1292127"/>
          </a:xfrm>
          <a:prstGeom prst="rect">
            <a:avLst/>
          </a:prstGeom>
        </p:spPr>
      </p:pic>
    </p:spTree>
    <p:extLst>
      <p:ext uri="{BB962C8B-B14F-4D97-AF65-F5344CB8AC3E}">
        <p14:creationId xmlns:p14="http://schemas.microsoft.com/office/powerpoint/2010/main" val="28122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3" name="Inhaltsplatzhalter 2"/>
          <p:cNvSpPr>
            <a:spLocks noGrp="1"/>
          </p:cNvSpPr>
          <p:nvPr>
            <p:ph idx="1"/>
          </p:nvPr>
        </p:nvSpPr>
        <p:spPr/>
        <p:txBody>
          <a:bodyPr>
            <a:normAutofit lnSpcReduction="10000"/>
          </a:bodyPr>
          <a:lstStyle/>
          <a:p>
            <a:r>
              <a:rPr lang="de-DE" dirty="0"/>
              <a:t>Der Text sollte durch sinnvolle Absätze gegliedert werden.</a:t>
            </a:r>
          </a:p>
          <a:p>
            <a:r>
              <a:rPr lang="de-DE" dirty="0"/>
              <a:t>Der Textteil der Projektarbeit beginnt mit der arabischen Seitennummerierung und ist fortlaufend zu nummerieren (z.B. 1, 2, 3).</a:t>
            </a:r>
          </a:p>
          <a:p>
            <a:r>
              <a:rPr lang="de-DE" dirty="0"/>
              <a:t>Die Seitennummerierung startet immer mit der Ziffer 1.</a:t>
            </a:r>
          </a:p>
          <a:p>
            <a:r>
              <a:rPr lang="de-DE" dirty="0"/>
              <a:t>Die Seitenzahl steht dabei rechts unten und die Schriftgröße beträgt 12.</a:t>
            </a:r>
          </a:p>
          <a:p>
            <a:r>
              <a:rPr lang="de-DE" b="1" dirty="0"/>
              <a:t>Nicht</a:t>
            </a:r>
            <a:r>
              <a:rPr lang="de-DE" dirty="0"/>
              <a:t> nummeriert werden sämtliche Verzeichnisse wie</a:t>
            </a:r>
          </a:p>
          <a:p>
            <a:pPr lvl="1"/>
            <a:r>
              <a:rPr lang="de-DE" dirty="0"/>
              <a:t>Inhaltsverzeichnis, Abkürzungsverzeichnis, Literaturverzeichnis und ähnliches.</a:t>
            </a:r>
          </a:p>
        </p:txBody>
      </p:sp>
    </p:spTree>
    <p:extLst>
      <p:ext uri="{BB962C8B-B14F-4D97-AF65-F5344CB8AC3E}">
        <p14:creationId xmlns:p14="http://schemas.microsoft.com/office/powerpoint/2010/main" val="101188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3" name="Inhaltsplatzhalter 2"/>
          <p:cNvSpPr>
            <a:spLocks noGrp="1"/>
          </p:cNvSpPr>
          <p:nvPr>
            <p:ph idx="1"/>
          </p:nvPr>
        </p:nvSpPr>
        <p:spPr/>
        <p:txBody>
          <a:bodyPr/>
          <a:lstStyle/>
          <a:p>
            <a:r>
              <a:rPr lang="de-DE" b="1" dirty="0"/>
              <a:t>Nicht </a:t>
            </a:r>
            <a:r>
              <a:rPr lang="de-DE" dirty="0"/>
              <a:t>zum Textteil mitgezählt werden:</a:t>
            </a:r>
          </a:p>
          <a:p>
            <a:pPr>
              <a:lnSpc>
                <a:spcPct val="100000"/>
              </a:lnSpc>
              <a:spcBef>
                <a:spcPts val="0"/>
              </a:spcBef>
            </a:pPr>
            <a:endParaRPr lang="de-DE" dirty="0"/>
          </a:p>
          <a:p>
            <a:pPr>
              <a:lnSpc>
                <a:spcPct val="100000"/>
              </a:lnSpc>
              <a:spcBef>
                <a:spcPts val="0"/>
              </a:spcBef>
            </a:pPr>
            <a:r>
              <a:rPr lang="de-DE" dirty="0"/>
              <a:t>Deckblatt</a:t>
            </a:r>
          </a:p>
          <a:p>
            <a:pPr>
              <a:lnSpc>
                <a:spcPct val="100000"/>
              </a:lnSpc>
              <a:spcBef>
                <a:spcPts val="0"/>
              </a:spcBef>
            </a:pPr>
            <a:r>
              <a:rPr lang="de-DE" dirty="0"/>
              <a:t>Sperrvermerk (falls notwendig)</a:t>
            </a:r>
          </a:p>
          <a:p>
            <a:pPr>
              <a:lnSpc>
                <a:spcPct val="100000"/>
              </a:lnSpc>
              <a:spcBef>
                <a:spcPts val="0"/>
              </a:spcBef>
            </a:pPr>
            <a:r>
              <a:rPr lang="de-DE" dirty="0"/>
              <a:t>Inhaltsverzeichnis</a:t>
            </a:r>
          </a:p>
          <a:p>
            <a:pPr>
              <a:lnSpc>
                <a:spcPct val="100000"/>
              </a:lnSpc>
              <a:spcBef>
                <a:spcPts val="0"/>
              </a:spcBef>
            </a:pPr>
            <a:r>
              <a:rPr lang="de-DE" dirty="0"/>
              <a:t>Abkürzungsverzeichnis</a:t>
            </a:r>
          </a:p>
          <a:p>
            <a:pPr>
              <a:lnSpc>
                <a:spcPct val="100000"/>
              </a:lnSpc>
              <a:spcBef>
                <a:spcPts val="0"/>
              </a:spcBef>
            </a:pPr>
            <a:r>
              <a:rPr lang="de-DE" dirty="0"/>
              <a:t>Abbildungsverzeichnis</a:t>
            </a:r>
          </a:p>
          <a:p>
            <a:pPr>
              <a:lnSpc>
                <a:spcPct val="100000"/>
              </a:lnSpc>
              <a:spcBef>
                <a:spcPts val="0"/>
              </a:spcBef>
            </a:pPr>
            <a:r>
              <a:rPr lang="de-DE" dirty="0"/>
              <a:t>Glossar (falls notwendig)</a:t>
            </a:r>
          </a:p>
          <a:p>
            <a:pPr>
              <a:lnSpc>
                <a:spcPct val="100000"/>
              </a:lnSpc>
              <a:spcBef>
                <a:spcPts val="0"/>
              </a:spcBef>
            </a:pPr>
            <a:r>
              <a:rPr lang="de-DE" dirty="0"/>
              <a:t>Literaturverzeichnis</a:t>
            </a:r>
          </a:p>
          <a:p>
            <a:pPr>
              <a:lnSpc>
                <a:spcPct val="100000"/>
              </a:lnSpc>
              <a:spcBef>
                <a:spcPts val="0"/>
              </a:spcBef>
            </a:pPr>
            <a:r>
              <a:rPr lang="de-DE" dirty="0"/>
              <a:t>Eidesstattliche Erklärung</a:t>
            </a:r>
          </a:p>
          <a:p>
            <a:pPr>
              <a:lnSpc>
                <a:spcPct val="100000"/>
              </a:lnSpc>
              <a:spcBef>
                <a:spcPts val="0"/>
              </a:spcBef>
            </a:pPr>
            <a:endParaRPr lang="de-DE" dirty="0"/>
          </a:p>
        </p:txBody>
      </p:sp>
    </p:spTree>
    <p:extLst>
      <p:ext uri="{BB962C8B-B14F-4D97-AF65-F5344CB8AC3E}">
        <p14:creationId xmlns:p14="http://schemas.microsoft.com/office/powerpoint/2010/main" val="270812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1.6 Aufbau der Projektarbeit </a:t>
            </a:r>
          </a:p>
        </p:txBody>
      </p:sp>
      <p:sp>
        <p:nvSpPr>
          <p:cNvPr id="4" name="Inhaltsplatzhalter 3"/>
          <p:cNvSpPr txBox="1">
            <a:spLocks noGrp="1"/>
          </p:cNvSpPr>
          <p:nvPr>
            <p:ph idx="1"/>
          </p:nvPr>
        </p:nvSpPr>
        <p:spPr>
          <a:xfrm>
            <a:off x="1096994" y="2005235"/>
            <a:ext cx="10055781" cy="4022312"/>
          </a:xfrm>
          <a:prstGeom prst="roundRect">
            <a:avLst/>
          </a:prstGeom>
          <a:ln w="15875" cap="flat" cmpd="sng" algn="ctr">
            <a:solidFill>
              <a:schemeClr val="tx1"/>
            </a:solidFill>
            <a:prstDash val="soli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endParaRPr lang="de-DE" sz="2399" dirty="0"/>
          </a:p>
          <a:p>
            <a:r>
              <a:rPr lang="de-DE" sz="2399" b="1" i="1" dirty="0"/>
              <a:t>Deckblatt, Sperrvermerk, Inhaltsverzeichnis, Abbildungsverzeichnis, Glossar, Literaturverzeichnis und die Eidesstattliche Erklärung sind NICHT zu nummerieren.</a:t>
            </a:r>
          </a:p>
        </p:txBody>
      </p:sp>
      <p:pic>
        <p:nvPicPr>
          <p:cNvPr id="6" name="Grafik 5"/>
          <p:cNvPicPr>
            <a:picLocks noChangeAspect="1"/>
          </p:cNvPicPr>
          <p:nvPr/>
        </p:nvPicPr>
        <p:blipFill>
          <a:blip r:embed="rId2"/>
          <a:stretch>
            <a:fillRect/>
          </a:stretch>
        </p:blipFill>
        <p:spPr>
          <a:xfrm>
            <a:off x="5374520" y="2171107"/>
            <a:ext cx="1072710" cy="1292127"/>
          </a:xfrm>
          <a:prstGeom prst="rect">
            <a:avLst/>
          </a:prstGeom>
        </p:spPr>
      </p:pic>
    </p:spTree>
    <p:extLst>
      <p:ext uri="{BB962C8B-B14F-4D97-AF65-F5344CB8AC3E}">
        <p14:creationId xmlns:p14="http://schemas.microsoft.com/office/powerpoint/2010/main" val="197441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F8E06-E54F-415A-90EB-3583448E15A1}"/>
              </a:ext>
            </a:extLst>
          </p:cNvPr>
          <p:cNvSpPr>
            <a:spLocks noGrp="1"/>
          </p:cNvSpPr>
          <p:nvPr>
            <p:ph type="ctrTitle"/>
          </p:nvPr>
        </p:nvSpPr>
        <p:spPr/>
        <p:txBody>
          <a:bodyPr/>
          <a:lstStyle/>
          <a:p>
            <a:r>
              <a:rPr lang="de-DE" dirty="0"/>
              <a:t>Quellenangaben</a:t>
            </a:r>
          </a:p>
        </p:txBody>
      </p:sp>
      <p:sp>
        <p:nvSpPr>
          <p:cNvPr id="3" name="Untertitel 2">
            <a:extLst>
              <a:ext uri="{FF2B5EF4-FFF2-40B4-BE49-F238E27FC236}">
                <a16:creationId xmlns:a16="http://schemas.microsoft.com/office/drawing/2014/main" id="{E2686954-3910-42A6-8CB7-5E556B567819}"/>
              </a:ext>
            </a:extLst>
          </p:cNvPr>
          <p:cNvSpPr>
            <a:spLocks noGrp="1"/>
          </p:cNvSpPr>
          <p:nvPr>
            <p:ph type="subTitle" idx="1"/>
          </p:nvPr>
        </p:nvSpPr>
        <p:spPr/>
        <p:txBody>
          <a:bodyPr/>
          <a:lstStyle/>
          <a:p>
            <a:r>
              <a:rPr lang="de-DE" dirty="0"/>
              <a:t>Überblick</a:t>
            </a:r>
          </a:p>
          <a:p>
            <a:endParaRPr lang="de-DE" dirty="0"/>
          </a:p>
        </p:txBody>
      </p:sp>
    </p:spTree>
    <p:extLst>
      <p:ext uri="{BB962C8B-B14F-4D97-AF65-F5344CB8AC3E}">
        <p14:creationId xmlns:p14="http://schemas.microsoft.com/office/powerpoint/2010/main" val="113656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EB8461-ED34-4BFB-8D89-E6E2EFE4CF76}"/>
              </a:ext>
            </a:extLst>
          </p:cNvPr>
          <p:cNvSpPr>
            <a:spLocks noGrp="1"/>
          </p:cNvSpPr>
          <p:nvPr>
            <p:ph type="title"/>
          </p:nvPr>
        </p:nvSpPr>
        <p:spPr/>
        <p:txBody>
          <a:bodyPr/>
          <a:lstStyle/>
          <a:p>
            <a:r>
              <a:rPr lang="de-DE" dirty="0"/>
              <a:t>Quellenangaben</a:t>
            </a:r>
          </a:p>
        </p:txBody>
      </p:sp>
      <p:sp>
        <p:nvSpPr>
          <p:cNvPr id="3" name="Inhaltsplatzhalter 2">
            <a:extLst>
              <a:ext uri="{FF2B5EF4-FFF2-40B4-BE49-F238E27FC236}">
                <a16:creationId xmlns:a16="http://schemas.microsoft.com/office/drawing/2014/main" id="{33C37DFD-A234-43FE-BC3B-3A0EFC132E08}"/>
              </a:ext>
            </a:extLst>
          </p:cNvPr>
          <p:cNvSpPr>
            <a:spLocks noGrp="1"/>
          </p:cNvSpPr>
          <p:nvPr>
            <p:ph idx="1"/>
          </p:nvPr>
        </p:nvSpPr>
        <p:spPr>
          <a:xfrm>
            <a:off x="765820" y="1457140"/>
            <a:ext cx="10801200" cy="5140212"/>
          </a:xfrm>
        </p:spPr>
        <p:txBody>
          <a:bodyPr/>
          <a:lstStyle/>
          <a:p>
            <a:r>
              <a:rPr lang="de-DE" dirty="0"/>
              <a:t>Wir unterscheiden Print- und Online Quellen</a:t>
            </a:r>
          </a:p>
          <a:p>
            <a:endParaRPr lang="de-DE" dirty="0"/>
          </a:p>
        </p:txBody>
      </p:sp>
      <p:graphicFrame>
        <p:nvGraphicFramePr>
          <p:cNvPr id="4" name="Tabelle 3">
            <a:extLst>
              <a:ext uri="{FF2B5EF4-FFF2-40B4-BE49-F238E27FC236}">
                <a16:creationId xmlns:a16="http://schemas.microsoft.com/office/drawing/2014/main" id="{DFBF0A5A-721A-455C-A6AA-2770F7F5890F}"/>
              </a:ext>
            </a:extLst>
          </p:cNvPr>
          <p:cNvGraphicFramePr>
            <a:graphicFrameLocks noGrp="1"/>
          </p:cNvGraphicFramePr>
          <p:nvPr/>
        </p:nvGraphicFramePr>
        <p:xfrm>
          <a:off x="1117600" y="2108200"/>
          <a:ext cx="10156824" cy="3657600"/>
        </p:xfrm>
        <a:graphic>
          <a:graphicData uri="http://schemas.openxmlformats.org/drawingml/2006/table">
            <a:tbl>
              <a:tblPr/>
              <a:tblGrid>
                <a:gridCol w="3385608">
                  <a:extLst>
                    <a:ext uri="{9D8B030D-6E8A-4147-A177-3AD203B41FA5}">
                      <a16:colId xmlns:a16="http://schemas.microsoft.com/office/drawing/2014/main" val="3747727263"/>
                    </a:ext>
                  </a:extLst>
                </a:gridCol>
                <a:gridCol w="3385608">
                  <a:extLst>
                    <a:ext uri="{9D8B030D-6E8A-4147-A177-3AD203B41FA5}">
                      <a16:colId xmlns:a16="http://schemas.microsoft.com/office/drawing/2014/main" val="4256358914"/>
                    </a:ext>
                  </a:extLst>
                </a:gridCol>
                <a:gridCol w="3385608">
                  <a:extLst>
                    <a:ext uri="{9D8B030D-6E8A-4147-A177-3AD203B41FA5}">
                      <a16:colId xmlns:a16="http://schemas.microsoft.com/office/drawing/2014/main" val="509134190"/>
                    </a:ext>
                  </a:extLst>
                </a:gridCol>
              </a:tblGrid>
              <a:tr h="0">
                <a:tc>
                  <a:txBody>
                    <a:bodyPr/>
                    <a:lstStyle/>
                    <a:p>
                      <a:r>
                        <a:rPr lang="de-DE"/>
                        <a:t>Print-Quellen</a:t>
                      </a:r>
                    </a:p>
                  </a:txBody>
                  <a:tcPr anchor="ctr">
                    <a:lnL>
                      <a:noFill/>
                    </a:lnL>
                    <a:lnR>
                      <a:noFill/>
                    </a:lnR>
                    <a:lnT>
                      <a:noFill/>
                    </a:lnT>
                    <a:lnB>
                      <a:noFill/>
                    </a:lnB>
                  </a:tcPr>
                </a:tc>
                <a:tc>
                  <a:txBody>
                    <a:bodyPr/>
                    <a:lstStyle/>
                    <a:p>
                      <a:r>
                        <a:rPr lang="de-DE"/>
                        <a:t>Online-Quellen</a:t>
                      </a:r>
                    </a:p>
                  </a:txBody>
                  <a:tcPr anchor="ctr">
                    <a:lnL>
                      <a:noFill/>
                    </a:lnL>
                    <a:lnR>
                      <a:noFill/>
                    </a:lnR>
                    <a:lnT>
                      <a:noFill/>
                    </a:lnT>
                    <a:lnB>
                      <a:noFill/>
                    </a:lnB>
                  </a:tcPr>
                </a:tc>
                <a:tc>
                  <a:txBody>
                    <a:bodyPr/>
                    <a:lstStyle/>
                    <a:p>
                      <a:r>
                        <a:rPr lang="de-DE"/>
                        <a:t>Weitere</a:t>
                      </a:r>
                    </a:p>
                  </a:txBody>
                  <a:tcPr anchor="ctr">
                    <a:lnL>
                      <a:noFill/>
                    </a:lnL>
                    <a:lnR>
                      <a:noFill/>
                    </a:lnR>
                    <a:lnT>
                      <a:noFill/>
                    </a:lnT>
                    <a:lnB>
                      <a:noFill/>
                    </a:lnB>
                  </a:tcPr>
                </a:tc>
                <a:extLst>
                  <a:ext uri="{0D108BD9-81ED-4DB2-BD59-A6C34878D82A}">
                    <a16:rowId xmlns:a16="http://schemas.microsoft.com/office/drawing/2014/main" val="2792481513"/>
                  </a:ext>
                </a:extLst>
              </a:tr>
              <a:tr h="0">
                <a:tc>
                  <a:txBody>
                    <a:bodyPr/>
                    <a:lstStyle/>
                    <a:p>
                      <a:r>
                        <a:rPr lang="de-DE">
                          <a:hlinkClick r:id="rId2"/>
                        </a:rPr>
                        <a:t>Buch</a:t>
                      </a:r>
                      <a:endParaRPr lang="de-DE"/>
                    </a:p>
                  </a:txBody>
                  <a:tcPr anchor="ctr">
                    <a:lnL>
                      <a:noFill/>
                    </a:lnL>
                    <a:lnR>
                      <a:noFill/>
                    </a:lnR>
                    <a:lnT>
                      <a:noFill/>
                    </a:lnT>
                    <a:lnB>
                      <a:noFill/>
                    </a:lnB>
                  </a:tcPr>
                </a:tc>
                <a:tc>
                  <a:txBody>
                    <a:bodyPr/>
                    <a:lstStyle/>
                    <a:p>
                      <a:r>
                        <a:rPr lang="de-DE">
                          <a:hlinkClick r:id="rId3"/>
                        </a:rPr>
                        <a:t>Internetquelle</a:t>
                      </a:r>
                      <a:endParaRPr lang="de-DE"/>
                    </a:p>
                  </a:txBody>
                  <a:tcPr anchor="ctr">
                    <a:lnL>
                      <a:noFill/>
                    </a:lnL>
                    <a:lnR>
                      <a:noFill/>
                    </a:lnR>
                    <a:lnT>
                      <a:noFill/>
                    </a:lnT>
                    <a:lnB>
                      <a:noFill/>
                    </a:lnB>
                  </a:tcPr>
                </a:tc>
                <a:tc>
                  <a:txBody>
                    <a:bodyPr/>
                    <a:lstStyle/>
                    <a:p>
                      <a:r>
                        <a:rPr lang="de-DE">
                          <a:hlinkClick r:id="rId4"/>
                        </a:rPr>
                        <a:t>Film</a:t>
                      </a:r>
                      <a:endParaRPr lang="de-DE"/>
                    </a:p>
                  </a:txBody>
                  <a:tcPr anchor="ctr">
                    <a:lnL>
                      <a:noFill/>
                    </a:lnL>
                    <a:lnR>
                      <a:noFill/>
                    </a:lnR>
                    <a:lnT>
                      <a:noFill/>
                    </a:lnT>
                    <a:lnB>
                      <a:noFill/>
                    </a:lnB>
                  </a:tcPr>
                </a:tc>
                <a:extLst>
                  <a:ext uri="{0D108BD9-81ED-4DB2-BD59-A6C34878D82A}">
                    <a16:rowId xmlns:a16="http://schemas.microsoft.com/office/drawing/2014/main" val="1765415996"/>
                  </a:ext>
                </a:extLst>
              </a:tr>
              <a:tr h="0">
                <a:tc>
                  <a:txBody>
                    <a:bodyPr/>
                    <a:lstStyle/>
                    <a:p>
                      <a:r>
                        <a:rPr lang="de-DE">
                          <a:hlinkClick r:id="rId5"/>
                        </a:rPr>
                        <a:t>Sammelband</a:t>
                      </a:r>
                      <a:endParaRPr lang="de-DE"/>
                    </a:p>
                  </a:txBody>
                  <a:tcPr anchor="ctr">
                    <a:lnL>
                      <a:noFill/>
                    </a:lnL>
                    <a:lnR>
                      <a:noFill/>
                    </a:lnR>
                    <a:lnT>
                      <a:noFill/>
                    </a:lnT>
                    <a:lnB>
                      <a:noFill/>
                    </a:lnB>
                  </a:tcPr>
                </a:tc>
                <a:tc>
                  <a:txBody>
                    <a:bodyPr/>
                    <a:lstStyle/>
                    <a:p>
                      <a:r>
                        <a:rPr lang="de-DE">
                          <a:hlinkClick r:id="rId6"/>
                        </a:rPr>
                        <a:t>Wikipedia</a:t>
                      </a:r>
                      <a:endParaRPr lang="de-DE"/>
                    </a:p>
                  </a:txBody>
                  <a:tcPr anchor="ctr">
                    <a:lnL>
                      <a:noFill/>
                    </a:lnL>
                    <a:lnR>
                      <a:noFill/>
                    </a:lnR>
                    <a:lnT>
                      <a:noFill/>
                    </a:lnT>
                    <a:lnB>
                      <a:noFill/>
                    </a:lnB>
                  </a:tcPr>
                </a:tc>
                <a:tc>
                  <a:txBody>
                    <a:bodyPr/>
                    <a:lstStyle/>
                    <a:p>
                      <a:r>
                        <a:rPr lang="de-DE">
                          <a:hlinkClick r:id="rId7"/>
                        </a:rPr>
                        <a:t>Gesetze</a:t>
                      </a:r>
                      <a:endParaRPr lang="de-DE"/>
                    </a:p>
                  </a:txBody>
                  <a:tcPr anchor="ctr">
                    <a:lnL>
                      <a:noFill/>
                    </a:lnL>
                    <a:lnR>
                      <a:noFill/>
                    </a:lnR>
                    <a:lnT>
                      <a:noFill/>
                    </a:lnT>
                    <a:lnB>
                      <a:noFill/>
                    </a:lnB>
                  </a:tcPr>
                </a:tc>
                <a:extLst>
                  <a:ext uri="{0D108BD9-81ED-4DB2-BD59-A6C34878D82A}">
                    <a16:rowId xmlns:a16="http://schemas.microsoft.com/office/drawing/2014/main" val="585992398"/>
                  </a:ext>
                </a:extLst>
              </a:tr>
              <a:tr h="0">
                <a:tc>
                  <a:txBody>
                    <a:bodyPr/>
                    <a:lstStyle/>
                    <a:p>
                      <a:r>
                        <a:rPr lang="de-DE">
                          <a:hlinkClick r:id="rId8"/>
                        </a:rPr>
                        <a:t>Zeitschrift</a:t>
                      </a:r>
                      <a:endParaRPr lang="de-DE"/>
                    </a:p>
                  </a:txBody>
                  <a:tcPr anchor="ctr">
                    <a:lnL>
                      <a:noFill/>
                    </a:lnL>
                    <a:lnR>
                      <a:noFill/>
                    </a:lnR>
                    <a:lnT>
                      <a:noFill/>
                    </a:lnT>
                    <a:lnB>
                      <a:noFill/>
                    </a:lnB>
                  </a:tcPr>
                </a:tc>
                <a:tc>
                  <a:txBody>
                    <a:bodyPr/>
                    <a:lstStyle/>
                    <a:p>
                      <a:r>
                        <a:rPr lang="de-DE">
                          <a:hlinkClick r:id="rId9"/>
                        </a:rPr>
                        <a:t>YouTube</a:t>
                      </a:r>
                      <a:endParaRPr lang="de-DE"/>
                    </a:p>
                  </a:txBody>
                  <a:tcPr anchor="ctr">
                    <a:lnL>
                      <a:noFill/>
                    </a:lnL>
                    <a:lnR>
                      <a:noFill/>
                    </a:lnR>
                    <a:lnT>
                      <a:noFill/>
                    </a:lnT>
                    <a:lnB>
                      <a:noFill/>
                    </a:lnB>
                  </a:tcPr>
                </a:tc>
                <a:tc>
                  <a:txBody>
                    <a:bodyPr/>
                    <a:lstStyle/>
                    <a:p>
                      <a:r>
                        <a:rPr lang="de-DE">
                          <a:hlinkClick r:id="rId10"/>
                        </a:rPr>
                        <a:t>Abbildungen</a:t>
                      </a:r>
                      <a:endParaRPr lang="de-DE"/>
                    </a:p>
                  </a:txBody>
                  <a:tcPr anchor="ctr">
                    <a:lnL>
                      <a:noFill/>
                    </a:lnL>
                    <a:lnR>
                      <a:noFill/>
                    </a:lnR>
                    <a:lnT>
                      <a:noFill/>
                    </a:lnT>
                    <a:lnB>
                      <a:noFill/>
                    </a:lnB>
                  </a:tcPr>
                </a:tc>
                <a:extLst>
                  <a:ext uri="{0D108BD9-81ED-4DB2-BD59-A6C34878D82A}">
                    <a16:rowId xmlns:a16="http://schemas.microsoft.com/office/drawing/2014/main" val="1088911851"/>
                  </a:ext>
                </a:extLst>
              </a:tr>
              <a:tr h="0">
                <a:tc>
                  <a:txBody>
                    <a:bodyPr/>
                    <a:lstStyle/>
                    <a:p>
                      <a:r>
                        <a:rPr lang="de-DE">
                          <a:hlinkClick r:id="rId11"/>
                        </a:rPr>
                        <a:t>Zeitung</a:t>
                      </a:r>
                      <a:endParaRPr lang="de-DE"/>
                    </a:p>
                  </a:txBody>
                  <a:tcPr anchor="ctr">
                    <a:lnL>
                      <a:noFill/>
                    </a:lnL>
                    <a:lnR>
                      <a:noFill/>
                    </a:lnR>
                    <a:lnT>
                      <a:noFill/>
                    </a:lnT>
                    <a:lnB>
                      <a:noFill/>
                    </a:lnB>
                  </a:tcPr>
                </a:tc>
                <a:tc>
                  <a:txBody>
                    <a:bodyPr/>
                    <a:lstStyle/>
                    <a:p>
                      <a:r>
                        <a:rPr lang="de-DE">
                          <a:hlinkClick r:id="rId12"/>
                        </a:rPr>
                        <a:t>Duden</a:t>
                      </a:r>
                      <a:endParaRPr lang="de-DE"/>
                    </a:p>
                  </a:txBody>
                  <a:tcPr anchor="ctr">
                    <a:lnL>
                      <a:noFill/>
                    </a:lnL>
                    <a:lnR>
                      <a:noFill/>
                    </a:lnR>
                    <a:lnT>
                      <a:noFill/>
                    </a:lnT>
                    <a:lnB>
                      <a:noFill/>
                    </a:lnB>
                  </a:tcPr>
                </a:tc>
                <a:tc>
                  <a:txBody>
                    <a:bodyPr/>
                    <a:lstStyle/>
                    <a:p>
                      <a:r>
                        <a:rPr lang="de-DE">
                          <a:effectLst/>
                          <a:hlinkClick r:id="rId13"/>
                        </a:rPr>
                        <a:t>Tabellen</a:t>
                      </a:r>
                      <a:endParaRPr lang="de-DE">
                        <a:effectLst/>
                      </a:endParaRPr>
                    </a:p>
                  </a:txBody>
                  <a:tcPr anchor="ctr">
                    <a:lnL>
                      <a:noFill/>
                    </a:lnL>
                    <a:lnR w="9525" cap="flat" cmpd="sng" algn="ctr">
                      <a:solidFill>
                        <a:srgbClr val="F6F4F1"/>
                      </a:solidFill>
                      <a:prstDash val="solid"/>
                      <a:round/>
                      <a:headEnd type="none" w="med" len="med"/>
                      <a:tailEnd type="none" w="med" len="med"/>
                    </a:lnR>
                    <a:lnT>
                      <a:noFill/>
                    </a:lnT>
                    <a:lnB>
                      <a:noFill/>
                    </a:lnB>
                  </a:tcPr>
                </a:tc>
                <a:extLst>
                  <a:ext uri="{0D108BD9-81ED-4DB2-BD59-A6C34878D82A}">
                    <a16:rowId xmlns:a16="http://schemas.microsoft.com/office/drawing/2014/main" val="768298087"/>
                  </a:ext>
                </a:extLst>
              </a:tr>
              <a:tr h="0">
                <a:tc>
                  <a:txBody>
                    <a:bodyPr/>
                    <a:lstStyle/>
                    <a:p>
                      <a:r>
                        <a:rPr lang="de-DE">
                          <a:hlinkClick r:id="rId14"/>
                        </a:rPr>
                        <a:t>Dissertation</a:t>
                      </a:r>
                      <a:endParaRPr lang="de-DE"/>
                    </a:p>
                  </a:txBody>
                  <a:tcPr anchor="ctr">
                    <a:lnL>
                      <a:noFill/>
                    </a:lnL>
                    <a:lnR>
                      <a:noFill/>
                    </a:lnR>
                    <a:lnT>
                      <a:noFill/>
                    </a:lnT>
                    <a:lnB>
                      <a:noFill/>
                    </a:lnB>
                  </a:tcPr>
                </a:tc>
                <a:tc>
                  <a:txBody>
                    <a:bodyPr/>
                    <a:lstStyle/>
                    <a:p>
                      <a:r>
                        <a:rPr lang="de-DE">
                          <a:hlinkClick r:id="rId15"/>
                        </a:rPr>
                        <a:t>Statista</a:t>
                      </a:r>
                      <a:endParaRPr lang="de-DE"/>
                    </a:p>
                  </a:txBody>
                  <a:tcPr anchor="ctr">
                    <a:lnL>
                      <a:noFill/>
                    </a:lnL>
                    <a:lnR>
                      <a:noFill/>
                    </a:lnR>
                    <a:lnT>
                      <a:noFill/>
                    </a:lnT>
                    <a:lnB>
                      <a:noFill/>
                    </a:lnB>
                  </a:tcPr>
                </a:tc>
                <a:tc>
                  <a:txBody>
                    <a:bodyPr/>
                    <a:lstStyle/>
                    <a:p>
                      <a:r>
                        <a:rPr lang="de-DE">
                          <a:effectLst/>
                          <a:hlinkClick r:id="rId16"/>
                        </a:rPr>
                        <a:t>PDF-Dateien</a:t>
                      </a:r>
                      <a:endParaRPr lang="de-DE">
                        <a:effectLst/>
                      </a:endParaRPr>
                    </a:p>
                  </a:txBody>
                  <a:tcPr anchor="ctr">
                    <a:lnL>
                      <a:noFill/>
                    </a:lnL>
                    <a:lnR w="9525" cap="flat" cmpd="sng" algn="ctr">
                      <a:solidFill>
                        <a:srgbClr val="F6F4F1"/>
                      </a:solidFill>
                      <a:prstDash val="solid"/>
                      <a:round/>
                      <a:headEnd type="none" w="med" len="med"/>
                      <a:tailEnd type="none" w="med" len="med"/>
                    </a:lnR>
                    <a:lnT>
                      <a:noFill/>
                    </a:lnT>
                    <a:lnB>
                      <a:noFill/>
                    </a:lnB>
                  </a:tcPr>
                </a:tc>
                <a:extLst>
                  <a:ext uri="{0D108BD9-81ED-4DB2-BD59-A6C34878D82A}">
                    <a16:rowId xmlns:a16="http://schemas.microsoft.com/office/drawing/2014/main" val="82604931"/>
                  </a:ext>
                </a:extLst>
              </a:tr>
              <a:tr h="0">
                <a:tc>
                  <a:txBody>
                    <a:bodyPr/>
                    <a:lstStyle/>
                    <a:p>
                      <a:r>
                        <a:rPr lang="de-DE">
                          <a:hlinkClick r:id="rId17"/>
                        </a:rPr>
                        <a:t>Monographie</a:t>
                      </a:r>
                      <a:endParaRPr lang="de-DE"/>
                    </a:p>
                  </a:txBody>
                  <a:tcPr anchor="ctr">
                    <a:lnL>
                      <a:noFill/>
                    </a:lnL>
                    <a:lnR>
                      <a:noFill/>
                    </a:lnR>
                    <a:lnT>
                      <a:noFill/>
                    </a:lnT>
                    <a:lnB>
                      <a:noFill/>
                    </a:lnB>
                  </a:tcPr>
                </a:tc>
                <a:tc>
                  <a:txBody>
                    <a:bodyPr/>
                    <a:lstStyle/>
                    <a:p>
                      <a:r>
                        <a:rPr lang="de-DE">
                          <a:hlinkClick r:id="rId18"/>
                        </a:rPr>
                        <a:t>Social Media</a:t>
                      </a:r>
                      <a:endParaRPr lang="de-DE"/>
                    </a:p>
                  </a:txBody>
                  <a:tcPr anchor="ctr">
                    <a:lnL>
                      <a:noFill/>
                    </a:lnL>
                    <a:lnR>
                      <a:noFill/>
                    </a:lnR>
                    <a:lnT>
                      <a:noFill/>
                    </a:lnT>
                    <a:lnB>
                      <a:noFill/>
                    </a:lnB>
                  </a:tcPr>
                </a:tc>
                <a:tc>
                  <a:txBody>
                    <a:bodyPr/>
                    <a:lstStyle/>
                    <a:p>
                      <a:r>
                        <a:rPr lang="de-DE">
                          <a:effectLst/>
                          <a:hlinkClick r:id="rId19"/>
                        </a:rPr>
                        <a:t>Interviews</a:t>
                      </a:r>
                      <a:endParaRPr lang="de-DE">
                        <a:effectLst/>
                      </a:endParaRPr>
                    </a:p>
                  </a:txBody>
                  <a:tcPr anchor="ctr">
                    <a:lnL>
                      <a:noFill/>
                    </a:lnL>
                    <a:lnR w="9525" cap="flat" cmpd="sng" algn="ctr">
                      <a:solidFill>
                        <a:srgbClr val="F6F4F1"/>
                      </a:solidFill>
                      <a:prstDash val="solid"/>
                      <a:round/>
                      <a:headEnd type="none" w="med" len="med"/>
                      <a:tailEnd type="none" w="med" len="med"/>
                    </a:lnR>
                    <a:lnT>
                      <a:noFill/>
                    </a:lnT>
                    <a:lnB>
                      <a:noFill/>
                    </a:lnB>
                  </a:tcPr>
                </a:tc>
                <a:extLst>
                  <a:ext uri="{0D108BD9-81ED-4DB2-BD59-A6C34878D82A}">
                    <a16:rowId xmlns:a16="http://schemas.microsoft.com/office/drawing/2014/main" val="3909986089"/>
                  </a:ext>
                </a:extLst>
              </a:tr>
              <a:tr h="0">
                <a:tc>
                  <a:txBody>
                    <a:bodyPr/>
                    <a:lstStyle/>
                    <a:p>
                      <a:endParaRPr lang="de-DE"/>
                    </a:p>
                  </a:txBody>
                  <a:tcPr anchor="ctr">
                    <a:lnL>
                      <a:noFill/>
                    </a:lnL>
                    <a:lnR>
                      <a:noFill/>
                    </a:lnR>
                    <a:lnT>
                      <a:noFill/>
                    </a:lnT>
                    <a:lnB>
                      <a:noFill/>
                    </a:lnB>
                  </a:tcPr>
                </a:tc>
                <a:tc>
                  <a:txBody>
                    <a:bodyPr/>
                    <a:lstStyle/>
                    <a:p>
                      <a:r>
                        <a:rPr lang="de-DE">
                          <a:hlinkClick r:id="rId20"/>
                        </a:rPr>
                        <a:t>Podcast</a:t>
                      </a:r>
                      <a:endParaRPr lang="de-DE"/>
                    </a:p>
                  </a:txBody>
                  <a:tcPr anchor="ctr">
                    <a:lnL>
                      <a:noFill/>
                    </a:lnL>
                    <a:lnR>
                      <a:noFill/>
                    </a:lnR>
                    <a:lnT>
                      <a:noFill/>
                    </a:lnT>
                    <a:lnB>
                      <a:noFill/>
                    </a:lnB>
                  </a:tcPr>
                </a:tc>
                <a:tc>
                  <a:txBody>
                    <a:bodyPr/>
                    <a:lstStyle/>
                    <a:p>
                      <a:r>
                        <a:rPr lang="de-DE" dirty="0">
                          <a:effectLst/>
                          <a:hlinkClick r:id="rId21"/>
                        </a:rPr>
                        <a:t>Graue Literatur</a:t>
                      </a:r>
                      <a:endParaRPr lang="de-DE" dirty="0">
                        <a:effectLst/>
                      </a:endParaRPr>
                    </a:p>
                  </a:txBody>
                  <a:tcPr anchor="ctr">
                    <a:lnL>
                      <a:noFill/>
                    </a:lnL>
                    <a:lnR w="9525" cap="flat" cmpd="sng" algn="ctr">
                      <a:solidFill>
                        <a:srgbClr val="F6F4F1"/>
                      </a:solidFill>
                      <a:prstDash val="solid"/>
                      <a:round/>
                      <a:headEnd type="none" w="med" len="med"/>
                      <a:tailEnd type="none" w="med" len="med"/>
                    </a:lnR>
                    <a:lnT>
                      <a:noFill/>
                    </a:lnT>
                    <a:lnB>
                      <a:noFill/>
                    </a:lnB>
                  </a:tcPr>
                </a:tc>
                <a:extLst>
                  <a:ext uri="{0D108BD9-81ED-4DB2-BD59-A6C34878D82A}">
                    <a16:rowId xmlns:a16="http://schemas.microsoft.com/office/drawing/2014/main" val="3872408098"/>
                  </a:ext>
                </a:extLst>
              </a:tr>
            </a:tbl>
          </a:graphicData>
        </a:graphic>
      </p:graphicFrame>
    </p:spTree>
    <p:extLst>
      <p:ext uri="{BB962C8B-B14F-4D97-AF65-F5344CB8AC3E}">
        <p14:creationId xmlns:p14="http://schemas.microsoft.com/office/powerpoint/2010/main" val="26876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95C9B-CA93-46BE-BB66-D655A9ABEBF7}"/>
              </a:ext>
            </a:extLst>
          </p:cNvPr>
          <p:cNvSpPr>
            <a:spLocks noGrp="1"/>
          </p:cNvSpPr>
          <p:nvPr>
            <p:ph type="title"/>
          </p:nvPr>
        </p:nvSpPr>
        <p:spPr/>
        <p:txBody>
          <a:bodyPr/>
          <a:lstStyle/>
          <a:p>
            <a:r>
              <a:rPr lang="de-DE" dirty="0"/>
              <a:t>Quellenangaben</a:t>
            </a:r>
          </a:p>
        </p:txBody>
      </p:sp>
      <p:sp>
        <p:nvSpPr>
          <p:cNvPr id="3" name="Inhaltsplatzhalter 2">
            <a:extLst>
              <a:ext uri="{FF2B5EF4-FFF2-40B4-BE49-F238E27FC236}">
                <a16:creationId xmlns:a16="http://schemas.microsoft.com/office/drawing/2014/main" id="{0CB793FF-16F6-40B8-AD53-406D3646110E}"/>
              </a:ext>
            </a:extLst>
          </p:cNvPr>
          <p:cNvSpPr>
            <a:spLocks noGrp="1"/>
          </p:cNvSpPr>
          <p:nvPr>
            <p:ph idx="1"/>
          </p:nvPr>
        </p:nvSpPr>
        <p:spPr/>
        <p:txBody>
          <a:bodyPr/>
          <a:lstStyle/>
          <a:p>
            <a:r>
              <a:rPr lang="de-DE" dirty="0"/>
              <a:t>Richtig zitieren!</a:t>
            </a:r>
          </a:p>
          <a:p>
            <a:r>
              <a:rPr lang="de-DE" dirty="0"/>
              <a:t>1. Möglichkeit – Amerikanische Zitierweise im Text</a:t>
            </a:r>
          </a:p>
          <a:p>
            <a:r>
              <a:rPr lang="de-DE" dirty="0"/>
              <a:t>- APA Richtlinien: (Müller &amp; Neuer 2019)</a:t>
            </a:r>
          </a:p>
          <a:p>
            <a:r>
              <a:rPr lang="de-DE" dirty="0"/>
              <a:t>- </a:t>
            </a:r>
            <a:r>
              <a:rPr lang="de-DE" dirty="0" err="1"/>
              <a:t>Harvad</a:t>
            </a:r>
            <a:r>
              <a:rPr lang="de-DE" dirty="0"/>
              <a:t>-Zitierweise: (vgl. Müller/Neuer 2019: 23)</a:t>
            </a:r>
          </a:p>
          <a:p>
            <a:r>
              <a:rPr lang="de-DE" dirty="0"/>
              <a:t>- MLA-Stil : (Müller und Neuer 23</a:t>
            </a:r>
          </a:p>
          <a:p>
            <a:r>
              <a:rPr lang="de-DE" dirty="0"/>
              <a:t>2. Möglichkeit – Deutsche Zitierweise in den Fußnoten</a:t>
            </a:r>
          </a:p>
          <a:p>
            <a:r>
              <a:rPr lang="de-DE" dirty="0"/>
              <a:t>- Deutsche Zitierweise: Fußnote 1</a:t>
            </a:r>
          </a:p>
          <a:p>
            <a:endParaRPr lang="de-DE" dirty="0"/>
          </a:p>
        </p:txBody>
      </p:sp>
    </p:spTree>
    <p:extLst>
      <p:ext uri="{BB962C8B-B14F-4D97-AF65-F5344CB8AC3E}">
        <p14:creationId xmlns:p14="http://schemas.microsoft.com/office/powerpoint/2010/main" val="21615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95C9B-CA93-46BE-BB66-D655A9ABEBF7}"/>
              </a:ext>
            </a:extLst>
          </p:cNvPr>
          <p:cNvSpPr>
            <a:spLocks noGrp="1"/>
          </p:cNvSpPr>
          <p:nvPr>
            <p:ph type="title"/>
          </p:nvPr>
        </p:nvSpPr>
        <p:spPr/>
        <p:txBody>
          <a:bodyPr/>
          <a:lstStyle/>
          <a:p>
            <a:r>
              <a:rPr lang="de-DE" dirty="0"/>
              <a:t>Quellenangaben</a:t>
            </a:r>
          </a:p>
        </p:txBody>
      </p:sp>
      <p:sp>
        <p:nvSpPr>
          <p:cNvPr id="3" name="Inhaltsplatzhalter 2">
            <a:extLst>
              <a:ext uri="{FF2B5EF4-FFF2-40B4-BE49-F238E27FC236}">
                <a16:creationId xmlns:a16="http://schemas.microsoft.com/office/drawing/2014/main" id="{0CB793FF-16F6-40B8-AD53-406D3646110E}"/>
              </a:ext>
            </a:extLst>
          </p:cNvPr>
          <p:cNvSpPr>
            <a:spLocks noGrp="1"/>
          </p:cNvSpPr>
          <p:nvPr>
            <p:ph idx="1"/>
          </p:nvPr>
        </p:nvSpPr>
        <p:spPr/>
        <p:txBody>
          <a:bodyPr/>
          <a:lstStyle/>
          <a:p>
            <a:r>
              <a:rPr lang="de-DE" dirty="0"/>
              <a:t>Gesetze – Verweis im Text Bsp. §72 Absatz 3 6GG</a:t>
            </a:r>
          </a:p>
          <a:p>
            <a:r>
              <a:rPr lang="de-DE" dirty="0"/>
              <a:t>Abbildungen – Quellenangaben unter der Abbildung im Text und im Literaturverzeichnis, gilt auch für Tabellen</a:t>
            </a:r>
          </a:p>
          <a:p>
            <a:r>
              <a:rPr lang="de-DE" dirty="0"/>
              <a:t>PDF Datei – wird wie Printversion behandelt</a:t>
            </a:r>
          </a:p>
        </p:txBody>
      </p:sp>
    </p:spTree>
    <p:extLst>
      <p:ext uri="{BB962C8B-B14F-4D97-AF65-F5344CB8AC3E}">
        <p14:creationId xmlns:p14="http://schemas.microsoft.com/office/powerpoint/2010/main" val="255017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B95C9B-CA93-46BE-BB66-D655A9ABEBF7}"/>
              </a:ext>
            </a:extLst>
          </p:cNvPr>
          <p:cNvSpPr>
            <a:spLocks noGrp="1"/>
          </p:cNvSpPr>
          <p:nvPr>
            <p:ph type="title"/>
          </p:nvPr>
        </p:nvSpPr>
        <p:spPr/>
        <p:txBody>
          <a:bodyPr/>
          <a:lstStyle/>
          <a:p>
            <a:r>
              <a:rPr lang="de-DE" dirty="0"/>
              <a:t>Selbsterstellungserklärung</a:t>
            </a:r>
          </a:p>
        </p:txBody>
      </p:sp>
      <p:pic>
        <p:nvPicPr>
          <p:cNvPr id="5" name="Inhaltsplatzhalter 4">
            <a:extLst>
              <a:ext uri="{FF2B5EF4-FFF2-40B4-BE49-F238E27FC236}">
                <a16:creationId xmlns:a16="http://schemas.microsoft.com/office/drawing/2014/main" id="{165B03C3-F64B-49CF-AEDB-6B4E5EF67F18}"/>
              </a:ext>
            </a:extLst>
          </p:cNvPr>
          <p:cNvPicPr>
            <a:picLocks noGrp="1" noChangeAspect="1"/>
          </p:cNvPicPr>
          <p:nvPr>
            <p:ph idx="1"/>
          </p:nvPr>
        </p:nvPicPr>
        <p:blipFill>
          <a:blip r:embed="rId2"/>
          <a:stretch>
            <a:fillRect/>
          </a:stretch>
        </p:blipFill>
        <p:spPr>
          <a:xfrm>
            <a:off x="837828" y="1556792"/>
            <a:ext cx="9577064" cy="5000571"/>
          </a:xfrm>
        </p:spPr>
      </p:pic>
    </p:spTree>
    <p:extLst>
      <p:ext uri="{BB962C8B-B14F-4D97-AF65-F5344CB8AC3E}">
        <p14:creationId xmlns:p14="http://schemas.microsoft.com/office/powerpoint/2010/main" val="238475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199" dirty="0">
                <a:solidFill>
                  <a:srgbClr val="000000">
                    <a:lumMod val="75000"/>
                    <a:lumOff val="25000"/>
                  </a:srgbClr>
                </a:solidFill>
              </a:rPr>
              <a:t>I.6 Aufbau der Projektarbeit</a:t>
            </a:r>
            <a:endParaRPr lang="de-DE" dirty="0"/>
          </a:p>
        </p:txBody>
      </p:sp>
      <p:sp>
        <p:nvSpPr>
          <p:cNvPr id="3" name="Inhaltsplatzhalter 2"/>
          <p:cNvSpPr>
            <a:spLocks noGrp="1"/>
          </p:cNvSpPr>
          <p:nvPr>
            <p:ph idx="1"/>
          </p:nvPr>
        </p:nvSpPr>
        <p:spPr>
          <a:xfrm>
            <a:off x="1096994" y="1846146"/>
            <a:ext cx="10055781" cy="4534413"/>
          </a:xfrm>
        </p:spPr>
        <p:txBody>
          <a:bodyPr>
            <a:normAutofit fontScale="92500" lnSpcReduction="10000"/>
          </a:bodyPr>
          <a:lstStyle/>
          <a:p>
            <a:r>
              <a:rPr lang="de-DE" sz="2399" dirty="0"/>
              <a:t>Im Prüfungsteil „Projektarbeit und projektbezogenes Fachgespräch“ soll die Fähigkeit nachgewiesen werden, das der Prüfungsteilnehmer die Qualifikation besitzt mit der erforderlichen unternehmerischen Handlungskompetenz zielgerichtet Lösungen technischer, organisatorischer und kaufmännischer Problemstellungen im Baubetrieb (Projekte), zu erarbeiten.</a:t>
            </a:r>
          </a:p>
          <a:p>
            <a:endParaRPr lang="de-DE" sz="2399" dirty="0"/>
          </a:p>
          <a:p>
            <a:r>
              <a:rPr lang="de-DE" sz="2399" dirty="0"/>
              <a:t>Bei der Projektarbeit handelt es sich </a:t>
            </a:r>
            <a:r>
              <a:rPr lang="de-DE" sz="2399" b="1" dirty="0"/>
              <a:t>nicht </a:t>
            </a:r>
            <a:r>
              <a:rPr lang="de-DE" sz="2399" dirty="0"/>
              <a:t>um eine Masterarbeit, an die wissenschaftliche Ansprüche gestellt werden.</a:t>
            </a:r>
          </a:p>
          <a:p>
            <a:endParaRPr lang="de-DE" sz="2399" dirty="0"/>
          </a:p>
          <a:p>
            <a:r>
              <a:rPr lang="de-DE" sz="2399" dirty="0"/>
              <a:t>Trotzdem muss sie jedoch bestimmten formalen Kriterien entsprechen.</a:t>
            </a:r>
          </a:p>
          <a:p>
            <a:endParaRPr lang="de-DE" sz="2399" dirty="0"/>
          </a:p>
          <a:p>
            <a:endParaRPr lang="de-DE" sz="2399" dirty="0"/>
          </a:p>
          <a:p>
            <a:endParaRPr lang="de-DE" sz="2399" dirty="0"/>
          </a:p>
          <a:p>
            <a:endParaRPr lang="de-DE" sz="2399" dirty="0"/>
          </a:p>
          <a:p>
            <a:endParaRPr lang="de-DE" sz="2399" dirty="0"/>
          </a:p>
        </p:txBody>
      </p:sp>
    </p:spTree>
    <p:extLst>
      <p:ext uri="{BB962C8B-B14F-4D97-AF65-F5344CB8AC3E}">
        <p14:creationId xmlns:p14="http://schemas.microsoft.com/office/powerpoint/2010/main" val="282833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186" y="287422"/>
            <a:ext cx="10241588" cy="549966"/>
          </a:xfrm>
        </p:spPr>
        <p:txBody>
          <a:bodyPr/>
          <a:lstStyle/>
          <a:p>
            <a:r>
              <a:rPr lang="de-DE" sz="3199" dirty="0">
                <a:solidFill>
                  <a:srgbClr val="000000">
                    <a:lumMod val="75000"/>
                    <a:lumOff val="25000"/>
                  </a:srgbClr>
                </a:solidFill>
              </a:rPr>
              <a:t>I.6 Aufbau der Projektarbeit</a:t>
            </a:r>
            <a:endParaRPr lang="de-DE" dirty="0"/>
          </a:p>
        </p:txBody>
      </p:sp>
      <p:sp>
        <p:nvSpPr>
          <p:cNvPr id="3" name="Inhaltsplatzhalter 2"/>
          <p:cNvSpPr>
            <a:spLocks noGrp="1"/>
          </p:cNvSpPr>
          <p:nvPr>
            <p:ph idx="1"/>
          </p:nvPr>
        </p:nvSpPr>
        <p:spPr/>
        <p:txBody>
          <a:bodyPr>
            <a:normAutofit fontScale="77500" lnSpcReduction="20000"/>
          </a:bodyPr>
          <a:lstStyle/>
          <a:p>
            <a:endParaRPr lang="de-DE" sz="2399" dirty="0"/>
          </a:p>
          <a:p>
            <a:r>
              <a:rPr lang="de-DE" sz="3000" b="1" dirty="0"/>
              <a:t>Welche Formalien gilt es nun bei der Gestaltung zu beachten? </a:t>
            </a:r>
          </a:p>
          <a:p>
            <a:r>
              <a:rPr lang="de-DE" sz="2399" b="1" dirty="0"/>
              <a:t>Deckblatt: 	</a:t>
            </a:r>
            <a:r>
              <a:rPr lang="de-DE" sz="2399" dirty="0"/>
              <a:t>Bezeichnung der Arbeit / Thema / Name / Prüfungsnummer / Datum der Abgabe </a:t>
            </a:r>
          </a:p>
          <a:p>
            <a:r>
              <a:rPr lang="de-DE" sz="2399" b="1" dirty="0"/>
              <a:t>Inhaltsverzeichnis: 	</a:t>
            </a:r>
            <a:r>
              <a:rPr lang="de-DE" sz="2399" dirty="0"/>
              <a:t>Arabische Ziffern, bitte an der letzten Ziffer keinen Punkt, bei Untergliederungen müssen mind. 2 Unterpunkte folgen, Seitenangabe </a:t>
            </a:r>
          </a:p>
          <a:p>
            <a:r>
              <a:rPr lang="de-DE" sz="2399" b="1" dirty="0"/>
              <a:t>Tabellen-/Abbildungsverzeichnis: </a:t>
            </a:r>
            <a:r>
              <a:rPr lang="de-DE" sz="2399" dirty="0"/>
              <a:t>sofern erforderlich Verzeichnis der Abkürzungen: sofern erforderlich </a:t>
            </a:r>
          </a:p>
          <a:p>
            <a:r>
              <a:rPr lang="de-DE" sz="2399" b="1" dirty="0"/>
              <a:t>Text: 	</a:t>
            </a:r>
            <a:r>
              <a:rPr lang="de-DE" sz="2399" dirty="0"/>
              <a:t>Anzahl der Seiten laut Prüfungsanforderung 15 – 20 Seiten</a:t>
            </a:r>
          </a:p>
          <a:p>
            <a:r>
              <a:rPr lang="de-DE" sz="2399" b="1" dirty="0"/>
              <a:t>Verzeichnis der Anlagen: </a:t>
            </a:r>
            <a:r>
              <a:rPr lang="de-DE" sz="2399" dirty="0"/>
              <a:t>Alles, was den Lesefluss stört kommt hinten in die Anlagen </a:t>
            </a:r>
          </a:p>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p:txBody>
      </p:sp>
    </p:spTree>
    <p:extLst>
      <p:ext uri="{BB962C8B-B14F-4D97-AF65-F5344CB8AC3E}">
        <p14:creationId xmlns:p14="http://schemas.microsoft.com/office/powerpoint/2010/main" val="397525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186" y="287422"/>
            <a:ext cx="10241588" cy="549966"/>
          </a:xfrm>
        </p:spPr>
        <p:txBody>
          <a:bodyPr/>
          <a:lstStyle/>
          <a:p>
            <a:r>
              <a:rPr lang="de-DE" sz="3199" dirty="0">
                <a:solidFill>
                  <a:srgbClr val="000000">
                    <a:lumMod val="75000"/>
                    <a:lumOff val="25000"/>
                  </a:srgbClr>
                </a:solidFill>
              </a:rPr>
              <a:t>I.6 Aufbau der Projektarbeit</a:t>
            </a:r>
            <a:endParaRPr lang="de-DE" dirty="0"/>
          </a:p>
        </p:txBody>
      </p:sp>
      <p:sp>
        <p:nvSpPr>
          <p:cNvPr id="3" name="Inhaltsplatzhalter 2"/>
          <p:cNvSpPr>
            <a:spLocks noGrp="1"/>
          </p:cNvSpPr>
          <p:nvPr>
            <p:ph idx="1"/>
          </p:nvPr>
        </p:nvSpPr>
        <p:spPr/>
        <p:txBody>
          <a:bodyPr>
            <a:normAutofit/>
          </a:bodyPr>
          <a:lstStyle/>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p:txBody>
      </p:sp>
      <p:sp>
        <p:nvSpPr>
          <p:cNvPr id="5" name="Rechteck 4"/>
          <p:cNvSpPr/>
          <p:nvPr/>
        </p:nvSpPr>
        <p:spPr>
          <a:xfrm>
            <a:off x="693811" y="1196753"/>
            <a:ext cx="11015761" cy="50398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2399" b="1" dirty="0"/>
              <a:t>Literaturverzeichnis: </a:t>
            </a:r>
            <a:r>
              <a:rPr lang="de-DE" sz="2399" dirty="0"/>
              <a:t>Alle zitierten Quellen, alphabetisch geordnet und durchnummeriert</a:t>
            </a:r>
          </a:p>
          <a:p>
            <a:endParaRPr lang="de-DE" sz="2399" b="1" dirty="0"/>
          </a:p>
          <a:p>
            <a:r>
              <a:rPr lang="de-DE" sz="2399" b="1" dirty="0"/>
              <a:t>Selbsterstellungs-Erklärung: </a:t>
            </a:r>
            <a:r>
              <a:rPr lang="de-DE" sz="2399" dirty="0"/>
              <a:t>ohne Seitenangabe </a:t>
            </a:r>
          </a:p>
          <a:p>
            <a:endParaRPr lang="de-DE" sz="2399" b="1" dirty="0"/>
          </a:p>
          <a:p>
            <a:r>
              <a:rPr lang="de-DE" sz="2399" b="1" dirty="0"/>
              <a:t>Anzahl der Exemplare: </a:t>
            </a:r>
            <a:r>
              <a:rPr lang="de-DE" sz="2399" dirty="0"/>
              <a:t>3 </a:t>
            </a:r>
          </a:p>
          <a:p>
            <a:endParaRPr lang="de-DE" sz="2399" b="1" dirty="0"/>
          </a:p>
          <a:p>
            <a:r>
              <a:rPr lang="de-DE" sz="2399" b="1" dirty="0"/>
              <a:t>Layout: </a:t>
            </a:r>
            <a:r>
              <a:rPr lang="de-DE" sz="2399" dirty="0"/>
              <a:t>Einheitliche Gestaltung / Sparsamer Umgang mit Gestaltungsvarianten / Schrift 12 Punkte / Schriftart übliche / Zeilenabstand 1 ½ / Ränder links 2,5 cm, rechts 3,5 cm, unten 2 cm, Heftung, kein Ordner,  3 Exemplare. </a:t>
            </a:r>
          </a:p>
        </p:txBody>
      </p:sp>
    </p:spTree>
    <p:extLst>
      <p:ext uri="{BB962C8B-B14F-4D97-AF65-F5344CB8AC3E}">
        <p14:creationId xmlns:p14="http://schemas.microsoft.com/office/powerpoint/2010/main" val="134148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1000"/>
                                        <p:tgtEl>
                                          <p:spTgt spid="5">
                                            <p:txEl>
                                              <p:pRg st="6" end="6"/>
                                            </p:txEl>
                                          </p:spTgt>
                                        </p:tgtEl>
                                      </p:cBhvr>
                                    </p:animEffect>
                                    <p:anim calcmode="lin" valueType="num">
                                      <p:cBhvr>
                                        <p:cTn id="36"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1186" y="287422"/>
            <a:ext cx="10241588" cy="549966"/>
          </a:xfrm>
        </p:spPr>
        <p:txBody>
          <a:bodyPr/>
          <a:lstStyle/>
          <a:p>
            <a:r>
              <a:rPr lang="de-DE" sz="3199" dirty="0">
                <a:solidFill>
                  <a:srgbClr val="000000">
                    <a:lumMod val="75000"/>
                    <a:lumOff val="25000"/>
                  </a:srgbClr>
                </a:solidFill>
              </a:rPr>
              <a:t>I.6 Aufbau der Projektarbeit</a:t>
            </a:r>
            <a:endParaRPr lang="de-DE" dirty="0"/>
          </a:p>
        </p:txBody>
      </p:sp>
      <p:sp>
        <p:nvSpPr>
          <p:cNvPr id="3" name="Inhaltsplatzhalter 2"/>
          <p:cNvSpPr>
            <a:spLocks noGrp="1"/>
          </p:cNvSpPr>
          <p:nvPr>
            <p:ph idx="1"/>
          </p:nvPr>
        </p:nvSpPr>
        <p:spPr/>
        <p:txBody>
          <a:bodyPr>
            <a:normAutofit/>
          </a:bodyPr>
          <a:lstStyle/>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a:p>
            <a:endParaRPr lang="de-DE" sz="2399" dirty="0"/>
          </a:p>
        </p:txBody>
      </p:sp>
      <p:sp>
        <p:nvSpPr>
          <p:cNvPr id="5" name="Rechteck 4"/>
          <p:cNvSpPr/>
          <p:nvPr/>
        </p:nvSpPr>
        <p:spPr>
          <a:xfrm>
            <a:off x="693811" y="1268761"/>
            <a:ext cx="11015761" cy="49678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de-DE" sz="2399" b="1" dirty="0"/>
              <a:t>Formulierung</a:t>
            </a:r>
            <a:r>
              <a:rPr lang="de-DE" sz="2399" b="1"/>
              <a:t>: </a:t>
            </a:r>
            <a:r>
              <a:rPr lang="de-DE" sz="2399"/>
              <a:t>Das </a:t>
            </a:r>
            <a:r>
              <a:rPr lang="de-DE" sz="2399" dirty="0"/>
              <a:t>Thema sollte klar und sachlich formuliert sein. Verwenden Sie Substantive.                   </a:t>
            </a:r>
          </a:p>
          <a:p>
            <a:endParaRPr lang="de-DE" sz="2399" b="1" dirty="0"/>
          </a:p>
          <a:p>
            <a:r>
              <a:rPr lang="de-DE" sz="2399" b="1" dirty="0"/>
              <a:t>Beispiele: </a:t>
            </a:r>
          </a:p>
          <a:p>
            <a:endParaRPr lang="de-DE" sz="2399" b="1" dirty="0"/>
          </a:p>
          <a:p>
            <a:r>
              <a:rPr lang="de-DE" sz="2399" b="1" dirty="0"/>
              <a:t>Negativ</a:t>
            </a:r>
            <a:r>
              <a:rPr lang="de-DE" sz="2399" dirty="0"/>
              <a:t> – „Wie die Terminsicherung erfolgen kann“  Oder – „Terminsicherung des Bauprojektes </a:t>
            </a:r>
            <a:r>
              <a:rPr lang="de-DE" sz="2399" dirty="0" err="1"/>
              <a:t>xxxx</a:t>
            </a:r>
            <a:r>
              <a:rPr lang="de-DE" sz="2399" dirty="0"/>
              <a:t> garantieren“</a:t>
            </a:r>
          </a:p>
          <a:p>
            <a:endParaRPr lang="de-DE" sz="2399" b="1" dirty="0"/>
          </a:p>
          <a:p>
            <a:r>
              <a:rPr lang="de-DE" sz="2399" b="1" dirty="0"/>
              <a:t>Besser</a:t>
            </a:r>
            <a:r>
              <a:rPr lang="de-DE" sz="2399" dirty="0"/>
              <a:t> – „Planen, Koordinieren und Kontrollieren des Bauprojektes Einbau von Walzasphalt in Leipzig“</a:t>
            </a:r>
          </a:p>
        </p:txBody>
      </p:sp>
    </p:spTree>
    <p:extLst>
      <p:ext uri="{BB962C8B-B14F-4D97-AF65-F5344CB8AC3E}">
        <p14:creationId xmlns:p14="http://schemas.microsoft.com/office/powerpoint/2010/main" val="380778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199" dirty="0">
                <a:solidFill>
                  <a:srgbClr val="000000">
                    <a:lumMod val="75000"/>
                    <a:lumOff val="25000"/>
                  </a:srgbClr>
                </a:solidFill>
              </a:rPr>
              <a:t>I.6 Aufbau der Projektarbeit</a:t>
            </a:r>
            <a:endParaRPr lang="de-DE" dirty="0"/>
          </a:p>
        </p:txBody>
      </p:sp>
      <p:sp>
        <p:nvSpPr>
          <p:cNvPr id="3" name="Inhaltsplatzhalter 2"/>
          <p:cNvSpPr>
            <a:spLocks noGrp="1"/>
          </p:cNvSpPr>
          <p:nvPr>
            <p:ph idx="1"/>
          </p:nvPr>
        </p:nvSpPr>
        <p:spPr/>
        <p:txBody>
          <a:bodyPr>
            <a:normAutofit/>
          </a:bodyPr>
          <a:lstStyle/>
          <a:p>
            <a:pPr>
              <a:lnSpc>
                <a:spcPct val="100000"/>
              </a:lnSpc>
              <a:spcBef>
                <a:spcPts val="0"/>
              </a:spcBef>
            </a:pPr>
            <a:r>
              <a:rPr lang="de-DE" sz="2399" b="1" dirty="0"/>
              <a:t>Die Projektarbeit besteht aus:</a:t>
            </a:r>
          </a:p>
          <a:p>
            <a:pPr>
              <a:lnSpc>
                <a:spcPct val="100000"/>
              </a:lnSpc>
              <a:spcBef>
                <a:spcPts val="0"/>
              </a:spcBef>
            </a:pPr>
            <a:endParaRPr lang="de-DE" sz="2399" dirty="0"/>
          </a:p>
          <a:p>
            <a:pPr>
              <a:lnSpc>
                <a:spcPct val="100000"/>
              </a:lnSpc>
              <a:spcBef>
                <a:spcPts val="0"/>
              </a:spcBef>
              <a:buFont typeface="Wingdings" panose="05000000000000000000" pitchFamily="2" charset="2"/>
              <a:buChar char="v"/>
            </a:pPr>
            <a:r>
              <a:rPr lang="de-DE" sz="2399" dirty="0"/>
              <a:t>Deckblatt</a:t>
            </a:r>
          </a:p>
          <a:p>
            <a:pPr>
              <a:lnSpc>
                <a:spcPct val="100000"/>
              </a:lnSpc>
              <a:spcBef>
                <a:spcPts val="0"/>
              </a:spcBef>
              <a:buFont typeface="Wingdings" panose="05000000000000000000" pitchFamily="2" charset="2"/>
              <a:buChar char="v"/>
            </a:pPr>
            <a:r>
              <a:rPr lang="de-DE" sz="2399" dirty="0"/>
              <a:t>Sperrvermerk (falls notwendig)</a:t>
            </a:r>
          </a:p>
          <a:p>
            <a:pPr>
              <a:lnSpc>
                <a:spcPct val="100000"/>
              </a:lnSpc>
              <a:spcBef>
                <a:spcPts val="0"/>
              </a:spcBef>
              <a:buFont typeface="Wingdings" panose="05000000000000000000" pitchFamily="2" charset="2"/>
              <a:buChar char="v"/>
            </a:pPr>
            <a:r>
              <a:rPr lang="de-DE" sz="2399" dirty="0"/>
              <a:t>Inhaltsverzeichnis</a:t>
            </a:r>
          </a:p>
          <a:p>
            <a:pPr>
              <a:lnSpc>
                <a:spcPct val="100000"/>
              </a:lnSpc>
              <a:spcBef>
                <a:spcPts val="0"/>
              </a:spcBef>
              <a:buFont typeface="Wingdings" panose="05000000000000000000" pitchFamily="2" charset="2"/>
              <a:buChar char="v"/>
            </a:pPr>
            <a:r>
              <a:rPr lang="de-DE" sz="2399" dirty="0"/>
              <a:t>Abkürzungsverzeichnis</a:t>
            </a:r>
          </a:p>
          <a:p>
            <a:pPr>
              <a:lnSpc>
                <a:spcPct val="100000"/>
              </a:lnSpc>
              <a:spcBef>
                <a:spcPts val="0"/>
              </a:spcBef>
              <a:buFont typeface="Wingdings" panose="05000000000000000000" pitchFamily="2" charset="2"/>
              <a:buChar char="v"/>
            </a:pPr>
            <a:r>
              <a:rPr lang="de-DE" sz="2399" dirty="0"/>
              <a:t>Abbildungsverzeichnis</a:t>
            </a:r>
          </a:p>
          <a:p>
            <a:pPr>
              <a:lnSpc>
                <a:spcPct val="100000"/>
              </a:lnSpc>
              <a:spcBef>
                <a:spcPts val="0"/>
              </a:spcBef>
              <a:buFont typeface="Wingdings" panose="05000000000000000000" pitchFamily="2" charset="2"/>
              <a:buChar char="v"/>
            </a:pPr>
            <a:r>
              <a:rPr lang="de-DE" sz="2399" dirty="0"/>
              <a:t>Glossar (falls notwendig)</a:t>
            </a:r>
          </a:p>
          <a:p>
            <a:pPr>
              <a:lnSpc>
                <a:spcPct val="100000"/>
              </a:lnSpc>
              <a:spcBef>
                <a:spcPts val="0"/>
              </a:spcBef>
              <a:buFont typeface="Wingdings" panose="05000000000000000000" pitchFamily="2" charset="2"/>
              <a:buChar char="v"/>
            </a:pPr>
            <a:r>
              <a:rPr lang="de-DE" sz="2399" dirty="0"/>
              <a:t>Textteil</a:t>
            </a:r>
          </a:p>
          <a:p>
            <a:pPr>
              <a:lnSpc>
                <a:spcPct val="100000"/>
              </a:lnSpc>
              <a:spcBef>
                <a:spcPts val="0"/>
              </a:spcBef>
              <a:buFont typeface="Wingdings" panose="05000000000000000000" pitchFamily="2" charset="2"/>
              <a:buChar char="v"/>
            </a:pPr>
            <a:r>
              <a:rPr lang="de-DE" sz="2399" dirty="0"/>
              <a:t>Literaturverzeichnis</a:t>
            </a:r>
          </a:p>
          <a:p>
            <a:pPr>
              <a:lnSpc>
                <a:spcPct val="100000"/>
              </a:lnSpc>
              <a:spcBef>
                <a:spcPts val="0"/>
              </a:spcBef>
              <a:buFont typeface="Wingdings" panose="05000000000000000000" pitchFamily="2" charset="2"/>
              <a:buChar char="v"/>
            </a:pPr>
            <a:r>
              <a:rPr lang="de-DE" sz="2399" dirty="0"/>
              <a:t>Eidesstattliche Erklärung</a:t>
            </a:r>
          </a:p>
          <a:p>
            <a:endParaRPr lang="de-DE" sz="2399" dirty="0"/>
          </a:p>
          <a:p>
            <a:endParaRPr lang="de-DE" sz="2399" dirty="0"/>
          </a:p>
          <a:p>
            <a:endParaRPr lang="de-DE" sz="2399" dirty="0"/>
          </a:p>
          <a:p>
            <a:endParaRPr lang="de-DE" sz="2399" dirty="0"/>
          </a:p>
        </p:txBody>
      </p:sp>
    </p:spTree>
    <p:extLst>
      <p:ext uri="{BB962C8B-B14F-4D97-AF65-F5344CB8AC3E}">
        <p14:creationId xmlns:p14="http://schemas.microsoft.com/office/powerpoint/2010/main" val="386223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199" dirty="0">
                <a:solidFill>
                  <a:srgbClr val="000000">
                    <a:lumMod val="75000"/>
                    <a:lumOff val="25000"/>
                  </a:srgbClr>
                </a:solidFill>
              </a:rPr>
              <a:t>I.6 Aufbau der Projektarbeit</a:t>
            </a:r>
            <a:endParaRPr lang="de-DE" dirty="0"/>
          </a:p>
        </p:txBody>
      </p:sp>
      <p:sp>
        <p:nvSpPr>
          <p:cNvPr id="3" name="Inhaltsplatzhalter 2"/>
          <p:cNvSpPr>
            <a:spLocks noGrp="1"/>
          </p:cNvSpPr>
          <p:nvPr>
            <p:ph idx="1"/>
          </p:nvPr>
        </p:nvSpPr>
        <p:spPr/>
        <p:txBody>
          <a:bodyPr>
            <a:normAutofit/>
          </a:bodyPr>
          <a:lstStyle/>
          <a:p>
            <a:pPr>
              <a:lnSpc>
                <a:spcPct val="100000"/>
              </a:lnSpc>
              <a:spcBef>
                <a:spcPts val="0"/>
              </a:spcBef>
            </a:pPr>
            <a:r>
              <a:rPr lang="de-DE" sz="2399" b="1" dirty="0"/>
              <a:t>Praxisbezogener Aufbau einer Projektarbeit im Detail</a:t>
            </a:r>
          </a:p>
          <a:p>
            <a:pPr>
              <a:lnSpc>
                <a:spcPct val="100000"/>
              </a:lnSpc>
              <a:spcBef>
                <a:spcPts val="0"/>
              </a:spcBef>
              <a:buFont typeface="Wingdings" panose="05000000000000000000" pitchFamily="2" charset="2"/>
              <a:buChar char="v"/>
            </a:pPr>
            <a:r>
              <a:rPr lang="de-DE" sz="2399" b="1" dirty="0"/>
              <a:t>Deckblatt</a:t>
            </a:r>
          </a:p>
          <a:p>
            <a:pPr>
              <a:lnSpc>
                <a:spcPct val="100000"/>
              </a:lnSpc>
              <a:spcBef>
                <a:spcPts val="0"/>
              </a:spcBef>
            </a:pPr>
            <a:r>
              <a:rPr lang="de-DE" sz="2399" dirty="0"/>
              <a:t>Das Deckblatt sollte folgende Informationen enthalten:</a:t>
            </a:r>
          </a:p>
          <a:p>
            <a:pPr lvl="1">
              <a:lnSpc>
                <a:spcPct val="100000"/>
              </a:lnSpc>
              <a:spcBef>
                <a:spcPts val="0"/>
              </a:spcBef>
            </a:pPr>
            <a:r>
              <a:rPr lang="de-DE" sz="2199" dirty="0"/>
              <a:t>Thema der Projektarbeit</a:t>
            </a:r>
          </a:p>
          <a:p>
            <a:pPr lvl="1">
              <a:lnSpc>
                <a:spcPct val="100000"/>
              </a:lnSpc>
              <a:spcBef>
                <a:spcPts val="0"/>
              </a:spcBef>
            </a:pPr>
            <a:r>
              <a:rPr lang="de-DE" sz="2199" dirty="0"/>
              <a:t>Name des Erstellers der Projektarbeit</a:t>
            </a:r>
          </a:p>
          <a:p>
            <a:pPr lvl="1">
              <a:lnSpc>
                <a:spcPct val="100000"/>
              </a:lnSpc>
              <a:spcBef>
                <a:spcPts val="0"/>
              </a:spcBef>
            </a:pPr>
            <a:r>
              <a:rPr lang="de-DE" sz="2199" dirty="0"/>
              <a:t>Anschrift, ggf. weitere Kontaktdaten (z.B. Telefonnummer, Email-Adresse) und/oder Prüfungsnummer des Erstellers der Projektarbeit)</a:t>
            </a:r>
          </a:p>
          <a:p>
            <a:pPr lvl="1">
              <a:lnSpc>
                <a:spcPct val="100000"/>
              </a:lnSpc>
              <a:spcBef>
                <a:spcPts val="0"/>
              </a:spcBef>
            </a:pPr>
            <a:r>
              <a:rPr lang="de-DE" sz="2199" dirty="0"/>
              <a:t>Datum der Abgabe bei der IHK</a:t>
            </a:r>
          </a:p>
          <a:p>
            <a:pPr lvl="1">
              <a:lnSpc>
                <a:spcPct val="100000"/>
              </a:lnSpc>
              <a:spcBef>
                <a:spcPts val="0"/>
              </a:spcBef>
            </a:pPr>
            <a:r>
              <a:rPr lang="de-DE" sz="2199" dirty="0"/>
              <a:t>Angabe der zuständigen IHK</a:t>
            </a:r>
          </a:p>
          <a:p>
            <a:endParaRPr lang="de-DE" sz="2399" dirty="0"/>
          </a:p>
          <a:p>
            <a:endParaRPr lang="de-DE" sz="2399" dirty="0"/>
          </a:p>
          <a:p>
            <a:endParaRPr lang="de-DE" sz="2399" dirty="0"/>
          </a:p>
        </p:txBody>
      </p:sp>
    </p:spTree>
    <p:extLst>
      <p:ext uri="{BB962C8B-B14F-4D97-AF65-F5344CB8AC3E}">
        <p14:creationId xmlns:p14="http://schemas.microsoft.com/office/powerpoint/2010/main" val="419333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fade">
                                      <p:cBhvr>
                                        <p:cTn id="54" dur="1000"/>
                                        <p:tgtEl>
                                          <p:spTgt spid="3">
                                            <p:txEl>
                                              <p:pRg st="7" end="7"/>
                                            </p:txEl>
                                          </p:spTgt>
                                        </p:tgtEl>
                                      </p:cBhvr>
                                    </p:animEffect>
                                    <p:anim calcmode="lin" valueType="num">
                                      <p:cBhvr>
                                        <p:cTn id="5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99143" y="287422"/>
            <a:ext cx="9953631" cy="1118614"/>
          </a:xfrm>
        </p:spPr>
        <p:txBody>
          <a:bodyPr>
            <a:normAutofit/>
          </a:bodyPr>
          <a:lstStyle/>
          <a:p>
            <a:r>
              <a:rPr lang="de-DE" sz="3199" dirty="0">
                <a:solidFill>
                  <a:srgbClr val="000000">
                    <a:lumMod val="75000"/>
                    <a:lumOff val="25000"/>
                  </a:srgbClr>
                </a:solidFill>
              </a:rPr>
              <a:t>I.6 Aufbau der Projektarbeit</a:t>
            </a:r>
            <a:br>
              <a:rPr lang="de-DE" sz="3199" dirty="0">
                <a:solidFill>
                  <a:srgbClr val="000000">
                    <a:lumMod val="75000"/>
                    <a:lumOff val="25000"/>
                  </a:srgbClr>
                </a:solidFill>
              </a:rPr>
            </a:br>
            <a:endParaRPr lang="de-DE" dirty="0"/>
          </a:p>
        </p:txBody>
      </p:sp>
      <p:sp>
        <p:nvSpPr>
          <p:cNvPr id="3" name="Inhaltsplatzhalter 2"/>
          <p:cNvSpPr>
            <a:spLocks noGrp="1"/>
          </p:cNvSpPr>
          <p:nvPr>
            <p:ph idx="1"/>
          </p:nvPr>
        </p:nvSpPr>
        <p:spPr>
          <a:xfrm>
            <a:off x="1096994" y="981366"/>
            <a:ext cx="10055781" cy="4887093"/>
          </a:xfrm>
        </p:spPr>
        <p:txBody>
          <a:bodyPr>
            <a:normAutofit/>
          </a:bodyPr>
          <a:lstStyle/>
          <a:p>
            <a:pPr marL="0" indent="0">
              <a:lnSpc>
                <a:spcPct val="100000"/>
              </a:lnSpc>
              <a:spcBef>
                <a:spcPts val="0"/>
              </a:spcBef>
              <a:buNone/>
            </a:pPr>
            <a:endParaRPr lang="de-DE" sz="2399" b="1" dirty="0"/>
          </a:p>
          <a:p>
            <a:pPr marL="0" indent="0">
              <a:lnSpc>
                <a:spcPct val="100000"/>
              </a:lnSpc>
              <a:spcBef>
                <a:spcPts val="0"/>
              </a:spcBef>
              <a:buNone/>
            </a:pPr>
            <a:endParaRPr lang="de-DE" sz="2399" b="1" dirty="0"/>
          </a:p>
          <a:p>
            <a:pPr marL="0" indent="0">
              <a:lnSpc>
                <a:spcPct val="100000"/>
              </a:lnSpc>
              <a:spcBef>
                <a:spcPts val="0"/>
              </a:spcBef>
              <a:buNone/>
            </a:pPr>
            <a:endParaRPr lang="de-DE" sz="2399" b="1" dirty="0"/>
          </a:p>
          <a:p>
            <a:pPr marL="0" indent="0">
              <a:lnSpc>
                <a:spcPct val="100000"/>
              </a:lnSpc>
              <a:spcBef>
                <a:spcPts val="0"/>
              </a:spcBef>
              <a:buNone/>
            </a:pPr>
            <a:endParaRPr lang="de-DE" sz="2399" b="1" dirty="0"/>
          </a:p>
          <a:p>
            <a:pPr marL="0" indent="0">
              <a:lnSpc>
                <a:spcPct val="100000"/>
              </a:lnSpc>
              <a:spcBef>
                <a:spcPts val="0"/>
              </a:spcBef>
              <a:buNone/>
            </a:pPr>
            <a:endParaRPr lang="de-DE" sz="2399" b="1" dirty="0"/>
          </a:p>
          <a:p>
            <a:pPr marL="0" indent="0">
              <a:lnSpc>
                <a:spcPct val="100000"/>
              </a:lnSpc>
              <a:spcBef>
                <a:spcPts val="0"/>
              </a:spcBef>
              <a:buNone/>
            </a:pPr>
            <a:endParaRPr lang="de-DE" sz="2399" b="1" dirty="0"/>
          </a:p>
          <a:p>
            <a:pPr marL="0" indent="0">
              <a:lnSpc>
                <a:spcPct val="100000"/>
              </a:lnSpc>
              <a:spcBef>
                <a:spcPts val="0"/>
              </a:spcBef>
              <a:buNone/>
            </a:pPr>
            <a:r>
              <a:rPr lang="de-DE" sz="2399" b="1" dirty="0"/>
              <a:t>Beispiel für ein Deckblatt</a:t>
            </a:r>
          </a:p>
          <a:p>
            <a:endParaRPr lang="de-DE" sz="2399" dirty="0"/>
          </a:p>
          <a:p>
            <a:endParaRPr lang="de-DE" sz="2399" dirty="0"/>
          </a:p>
          <a:p>
            <a:endParaRPr lang="de-DE" sz="2399" dirty="0"/>
          </a:p>
        </p:txBody>
      </p:sp>
      <p:pic>
        <p:nvPicPr>
          <p:cNvPr id="6" name="Grafik 5"/>
          <p:cNvPicPr>
            <a:picLocks noChangeAspect="1"/>
          </p:cNvPicPr>
          <p:nvPr/>
        </p:nvPicPr>
        <p:blipFill>
          <a:blip r:embed="rId2"/>
          <a:stretch>
            <a:fillRect/>
          </a:stretch>
        </p:blipFill>
        <p:spPr>
          <a:xfrm>
            <a:off x="6084891" y="3419482"/>
            <a:ext cx="2313177" cy="2312449"/>
          </a:xfrm>
          <a:prstGeom prst="rect">
            <a:avLst/>
          </a:prstGeom>
        </p:spPr>
      </p:pic>
      <p:sp>
        <p:nvSpPr>
          <p:cNvPr id="8" name="Rechteck 7"/>
          <p:cNvSpPr/>
          <p:nvPr/>
        </p:nvSpPr>
        <p:spPr>
          <a:xfrm>
            <a:off x="5446509" y="837387"/>
            <a:ext cx="5255215" cy="547118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de-DE" sz="1400" dirty="0"/>
              <a:t>INDUSTRIE- und HANDELSKAMMER</a:t>
            </a:r>
          </a:p>
          <a:p>
            <a:pPr algn="ctr"/>
            <a:r>
              <a:rPr lang="de-DE" sz="1400" dirty="0"/>
              <a:t>Leipzig</a:t>
            </a:r>
          </a:p>
          <a:p>
            <a:r>
              <a:rPr lang="de-DE" sz="1400" dirty="0"/>
              <a:t> </a:t>
            </a:r>
          </a:p>
          <a:p>
            <a:pPr algn="ctr"/>
            <a:r>
              <a:rPr lang="de-DE" sz="1400" dirty="0"/>
              <a:t>Projektarbeit im Rahmen der Prüfung zum Geprüften Polier / Geprüfte Polierin</a:t>
            </a:r>
          </a:p>
          <a:p>
            <a:r>
              <a:rPr lang="de-DE" sz="1400" dirty="0"/>
              <a:t> </a:t>
            </a:r>
          </a:p>
          <a:p>
            <a:r>
              <a:rPr lang="de-DE" sz="1400" dirty="0"/>
              <a:t> Thema: „ Baustellenvorbereitung Medienbrücke in….“</a:t>
            </a:r>
          </a:p>
          <a:p>
            <a:r>
              <a:rPr lang="de-DE" sz="1400" dirty="0"/>
              <a:t>   </a:t>
            </a:r>
          </a:p>
          <a:p>
            <a:endParaRPr lang="de-DE" sz="1400" dirty="0"/>
          </a:p>
          <a:p>
            <a:endParaRPr lang="de-DE" sz="1400" dirty="0"/>
          </a:p>
          <a:p>
            <a:endParaRPr lang="de-DE" sz="1400" dirty="0"/>
          </a:p>
          <a:p>
            <a:r>
              <a:rPr lang="de-DE" sz="1400" dirty="0"/>
              <a:t>Name:		Max Mustermann</a:t>
            </a:r>
          </a:p>
          <a:p>
            <a:r>
              <a:rPr lang="de-DE" sz="1400" dirty="0"/>
              <a:t>		Musterstraße 12</a:t>
            </a:r>
          </a:p>
          <a:p>
            <a:r>
              <a:rPr lang="de-DE" sz="1400" dirty="0"/>
              <a:t>		12345 Musterstadt </a:t>
            </a:r>
          </a:p>
          <a:p>
            <a:r>
              <a:rPr lang="de-DE" sz="1400" dirty="0"/>
              <a:t> </a:t>
            </a:r>
          </a:p>
          <a:p>
            <a:endParaRPr lang="de-DE" sz="1400" dirty="0"/>
          </a:p>
          <a:p>
            <a:endParaRPr lang="de-DE" sz="1400" dirty="0"/>
          </a:p>
          <a:p>
            <a:r>
              <a:rPr lang="de-DE" sz="1400" dirty="0"/>
              <a:t>Prüfungsnummer:	XXXXXX</a:t>
            </a:r>
          </a:p>
          <a:p>
            <a:r>
              <a:rPr lang="de-DE" sz="1400" dirty="0"/>
              <a:t> </a:t>
            </a:r>
          </a:p>
          <a:p>
            <a:r>
              <a:rPr lang="de-DE" sz="1400" dirty="0"/>
              <a:t>Vorgelegt am:	XXXXXX</a:t>
            </a:r>
          </a:p>
          <a:p>
            <a:r>
              <a:rPr lang="de-DE" sz="1400" dirty="0"/>
              <a:t> </a:t>
            </a:r>
          </a:p>
          <a:p>
            <a:r>
              <a:rPr lang="de-DE" sz="1400" dirty="0"/>
              <a:t>bei der:		Industrie- und Handelskammer</a:t>
            </a:r>
          </a:p>
          <a:p>
            <a:r>
              <a:rPr lang="de-DE" sz="1400" dirty="0"/>
              <a:t>		Leipzig</a:t>
            </a:r>
            <a:r>
              <a:rPr lang="de-DE" sz="2399" dirty="0"/>
              <a:t>	</a:t>
            </a:r>
          </a:p>
        </p:txBody>
      </p:sp>
    </p:spTree>
    <p:extLst>
      <p:ext uri="{BB962C8B-B14F-4D97-AF65-F5344CB8AC3E}">
        <p14:creationId xmlns:p14="http://schemas.microsoft.com/office/powerpoint/2010/main" val="45939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anim calcmode="lin" valueType="num">
                                      <p:cBhvr>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animEffect transition="in" filter="fade">
                                      <p:cBhvr>
                                        <p:cTn id="38" dur="1000"/>
                                        <p:tgtEl>
                                          <p:spTgt spid="8">
                                            <p:txEl>
                                              <p:pRg st="10" end="10"/>
                                            </p:txEl>
                                          </p:spTgt>
                                        </p:tgtEl>
                                      </p:cBhvr>
                                    </p:animEffect>
                                    <p:anim calcmode="lin" valueType="num">
                                      <p:cBhvr>
                                        <p:cTn id="39"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animEffect transition="in" filter="fade">
                                      <p:cBhvr>
                                        <p:cTn id="43" dur="1000"/>
                                        <p:tgtEl>
                                          <p:spTgt spid="8">
                                            <p:txEl>
                                              <p:pRg st="11" end="11"/>
                                            </p:txEl>
                                          </p:spTgt>
                                        </p:tgtEl>
                                      </p:cBhvr>
                                    </p:animEffect>
                                    <p:anim calcmode="lin" valueType="num">
                                      <p:cBhvr>
                                        <p:cTn id="4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11" end="1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xEl>
                                              <p:pRg st="12" end="12"/>
                                            </p:txEl>
                                          </p:spTgt>
                                        </p:tgtEl>
                                        <p:attrNameLst>
                                          <p:attrName>style.visibility</p:attrName>
                                        </p:attrNameLst>
                                      </p:cBhvr>
                                      <p:to>
                                        <p:strVal val="visible"/>
                                      </p:to>
                                    </p:set>
                                    <p:animEffect transition="in" filter="fade">
                                      <p:cBhvr>
                                        <p:cTn id="48" dur="1000"/>
                                        <p:tgtEl>
                                          <p:spTgt spid="8">
                                            <p:txEl>
                                              <p:pRg st="12" end="12"/>
                                            </p:txEl>
                                          </p:spTgt>
                                        </p:tgtEl>
                                      </p:cBhvr>
                                    </p:animEffect>
                                    <p:anim calcmode="lin" valueType="num">
                                      <p:cBhvr>
                                        <p:cTn id="49"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animEffect transition="in" filter="fade">
                                      <p:cBhvr>
                                        <p:cTn id="55" dur="1000"/>
                                        <p:tgtEl>
                                          <p:spTgt spid="8">
                                            <p:txEl>
                                              <p:pRg st="16" end="16"/>
                                            </p:txEl>
                                          </p:spTgt>
                                        </p:tgtEl>
                                      </p:cBhvr>
                                    </p:animEffect>
                                    <p:anim calcmode="lin" valueType="num">
                                      <p:cBhvr>
                                        <p:cTn id="56" dur="1000" fill="hold"/>
                                        <p:tgtEl>
                                          <p:spTgt spid="8">
                                            <p:txEl>
                                              <p:pRg st="16" end="16"/>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8">
                                            <p:txEl>
                                              <p:pRg st="18" end="18"/>
                                            </p:txEl>
                                          </p:spTgt>
                                        </p:tgtEl>
                                        <p:attrNameLst>
                                          <p:attrName>style.visibility</p:attrName>
                                        </p:attrNameLst>
                                      </p:cBhvr>
                                      <p:to>
                                        <p:strVal val="visible"/>
                                      </p:to>
                                    </p:set>
                                    <p:animEffect transition="in" filter="fade">
                                      <p:cBhvr>
                                        <p:cTn id="62" dur="1000"/>
                                        <p:tgtEl>
                                          <p:spTgt spid="8">
                                            <p:txEl>
                                              <p:pRg st="18" end="18"/>
                                            </p:txEl>
                                          </p:spTgt>
                                        </p:tgtEl>
                                      </p:cBhvr>
                                    </p:animEffect>
                                    <p:anim calcmode="lin" valueType="num">
                                      <p:cBhvr>
                                        <p:cTn id="63" dur="1000" fill="hold"/>
                                        <p:tgtEl>
                                          <p:spTgt spid="8">
                                            <p:txEl>
                                              <p:pRg st="18" end="18"/>
                                            </p:txEl>
                                          </p:spTgt>
                                        </p:tgtEl>
                                        <p:attrNameLst>
                                          <p:attrName>ppt_x</p:attrName>
                                        </p:attrNameLst>
                                      </p:cBhvr>
                                      <p:tavLst>
                                        <p:tav tm="0">
                                          <p:val>
                                            <p:strVal val="#ppt_x"/>
                                          </p:val>
                                        </p:tav>
                                        <p:tav tm="100000">
                                          <p:val>
                                            <p:strVal val="#ppt_x"/>
                                          </p:val>
                                        </p:tav>
                                      </p:tavLst>
                                    </p:anim>
                                    <p:anim calcmode="lin" valueType="num">
                                      <p:cBhvr>
                                        <p:cTn id="64" dur="1000" fill="hold"/>
                                        <p:tgtEl>
                                          <p:spTgt spid="8">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8">
                                            <p:txEl>
                                              <p:pRg st="20" end="20"/>
                                            </p:txEl>
                                          </p:spTgt>
                                        </p:tgtEl>
                                        <p:attrNameLst>
                                          <p:attrName>style.visibility</p:attrName>
                                        </p:attrNameLst>
                                      </p:cBhvr>
                                      <p:to>
                                        <p:strVal val="visible"/>
                                      </p:to>
                                    </p:set>
                                    <p:animEffect transition="in" filter="fade">
                                      <p:cBhvr>
                                        <p:cTn id="69" dur="1000"/>
                                        <p:tgtEl>
                                          <p:spTgt spid="8">
                                            <p:txEl>
                                              <p:pRg st="20" end="20"/>
                                            </p:txEl>
                                          </p:spTgt>
                                        </p:tgtEl>
                                      </p:cBhvr>
                                    </p:animEffect>
                                    <p:anim calcmode="lin" valueType="num">
                                      <p:cBhvr>
                                        <p:cTn id="70" dur="1000" fill="hold"/>
                                        <p:tgtEl>
                                          <p:spTgt spid="8">
                                            <p:txEl>
                                              <p:pRg st="20" end="20"/>
                                            </p:txEl>
                                          </p:spTgt>
                                        </p:tgtEl>
                                        <p:attrNameLst>
                                          <p:attrName>ppt_x</p:attrName>
                                        </p:attrNameLst>
                                      </p:cBhvr>
                                      <p:tavLst>
                                        <p:tav tm="0">
                                          <p:val>
                                            <p:strVal val="#ppt_x"/>
                                          </p:val>
                                        </p:tav>
                                        <p:tav tm="100000">
                                          <p:val>
                                            <p:strVal val="#ppt_x"/>
                                          </p:val>
                                        </p:tav>
                                      </p:tavLst>
                                    </p:anim>
                                    <p:anim calcmode="lin" valueType="num">
                                      <p:cBhvr>
                                        <p:cTn id="71" dur="1000" fill="hold"/>
                                        <p:tgtEl>
                                          <p:spTgt spid="8">
                                            <p:txEl>
                                              <p:pRg st="20" end="20"/>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8">
                                            <p:txEl>
                                              <p:pRg st="21" end="21"/>
                                            </p:txEl>
                                          </p:spTgt>
                                        </p:tgtEl>
                                        <p:attrNameLst>
                                          <p:attrName>style.visibility</p:attrName>
                                        </p:attrNameLst>
                                      </p:cBhvr>
                                      <p:to>
                                        <p:strVal val="visible"/>
                                      </p:to>
                                    </p:set>
                                    <p:animEffect transition="in" filter="fade">
                                      <p:cBhvr>
                                        <p:cTn id="74" dur="1000"/>
                                        <p:tgtEl>
                                          <p:spTgt spid="8">
                                            <p:txEl>
                                              <p:pRg st="21" end="21"/>
                                            </p:txEl>
                                          </p:spTgt>
                                        </p:tgtEl>
                                      </p:cBhvr>
                                    </p:animEffect>
                                    <p:anim calcmode="lin" valueType="num">
                                      <p:cBhvr>
                                        <p:cTn id="75" dur="1000" fill="hold"/>
                                        <p:tgtEl>
                                          <p:spTgt spid="8">
                                            <p:txEl>
                                              <p:pRg st="21" end="21"/>
                                            </p:txEl>
                                          </p:spTgt>
                                        </p:tgtEl>
                                        <p:attrNameLst>
                                          <p:attrName>ppt_x</p:attrName>
                                        </p:attrNameLst>
                                      </p:cBhvr>
                                      <p:tavLst>
                                        <p:tav tm="0">
                                          <p:val>
                                            <p:strVal val="#ppt_x"/>
                                          </p:val>
                                        </p:tav>
                                        <p:tav tm="100000">
                                          <p:val>
                                            <p:strVal val="#ppt_x"/>
                                          </p:val>
                                        </p:tav>
                                      </p:tavLst>
                                    </p:anim>
                                    <p:anim calcmode="lin" valueType="num">
                                      <p:cBhvr>
                                        <p:cTn id="76" dur="1000" fill="hold"/>
                                        <p:tgtEl>
                                          <p:spTgt spid="8">
                                            <p:txEl>
                                              <p:pRg st="21" end="2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4873beb7-5857-4685-be1f-d57550cc9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1501</Words>
  <Application>Microsoft Office PowerPoint</Application>
  <PresentationFormat>Benutzerdefiniert</PresentationFormat>
  <Paragraphs>285</Paragraphs>
  <Slides>29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29</vt:i4>
      </vt:variant>
    </vt:vector>
  </HeadingPairs>
  <TitlesOfParts>
    <vt:vector size="34" baseType="lpstr">
      <vt:lpstr>Arial</vt:lpstr>
      <vt:lpstr>Calibri</vt:lpstr>
      <vt:lpstr>Century Gothic</vt:lpstr>
      <vt:lpstr>Wingdings</vt:lpstr>
      <vt:lpstr>Bücher 16 x 9</vt:lpstr>
      <vt:lpstr>Herzlich Willkommen</vt:lpstr>
      <vt:lpstr>Projektarbeit</vt:lpstr>
      <vt:lpstr>I.6 Aufbau der Projektarbeit</vt:lpstr>
      <vt:lpstr>I.6 Aufbau der Projektarbeit</vt:lpstr>
      <vt:lpstr>I.6 Aufbau der Projektarbeit</vt:lpstr>
      <vt:lpstr>I.6 Aufbau der Projektarbeit</vt:lpstr>
      <vt:lpstr>I.6 Aufbau der Projektarbeit</vt:lpstr>
      <vt:lpstr>I.6 Aufbau der Projektarbeit</vt:lpstr>
      <vt:lpstr>I.6 Aufbau der Projektarbeit </vt:lpstr>
      <vt:lpstr>I.6 Aufbau der Projektarbeit</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1.6 Aufbau der Projektarbeit </vt:lpstr>
      <vt:lpstr>Quellenangaben</vt:lpstr>
      <vt:lpstr>Quellenangaben</vt:lpstr>
      <vt:lpstr>Quellenangaben</vt:lpstr>
      <vt:lpstr>Quellenangaben</vt:lpstr>
      <vt:lpstr>Selbsterstellungserklärung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Projektarbeit</dc:title>
  <dc:creator>Uwe Zemann</dc:creator>
  <cp:lastModifiedBy>Uwe Zemann</cp:lastModifiedBy>
  <cp:revision>2</cp:revision>
  <dcterms:created xsi:type="dcterms:W3CDTF">2021-02-08T13:15:25Z</dcterms:created>
  <dcterms:modified xsi:type="dcterms:W3CDTF">2023-12-18T11:59:15Z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